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4" r:id="rId8"/>
    <p:sldId id="265" r:id="rId9"/>
    <p:sldId id="266" r:id="rId10"/>
    <p:sldId id="267" r:id="rId11"/>
    <p:sldId id="260" r:id="rId12"/>
    <p:sldId id="268" r:id="rId13"/>
    <p:sldId id="269" r:id="rId14"/>
    <p:sldId id="270" r:id="rId15"/>
    <p:sldId id="271" r:id="rId16"/>
    <p:sldId id="261" r:id="rId17"/>
    <p:sldId id="272" r:id="rId18"/>
    <p:sldId id="273" r:id="rId19"/>
    <p:sldId id="274" r:id="rId20"/>
    <p:sldId id="275" r:id="rId21"/>
    <p:sldId id="262" r:id="rId22"/>
    <p:sldId id="276" r:id="rId23"/>
    <p:sldId id="277" r:id="rId24"/>
    <p:sldId id="278" r:id="rId25"/>
    <p:sldId id="263" r:id="rId26"/>
    <p:sldId id="2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microsoft.com/office/2007/relationships/hdphoto" Target="../media/hdphoto5.wdp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microsoft.com/office/2007/relationships/hdphoto" Target="../media/hdphoto6.wdp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751463" y="-2144232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68756" y="2311400"/>
            <a:ext cx="602992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zh-CN" altLang="en-US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tarry </a:t>
            </a:r>
            <a:r>
              <a:rPr lang="en-US" altLang="zh-CN" sz="8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</a:t>
            </a:r>
            <a:endParaRPr lang="zh-CN" altLang="en-US" sz="8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6817" y="3969351"/>
            <a:ext cx="376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I want to give you star sea, change you youth life</a:t>
            </a:r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1941" y="4805318"/>
            <a:ext cx="266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九芒设计</a:t>
            </a:r>
            <a:endParaRPr lang="zh-CN" altLang="en-US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he xx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0.000000" out="50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3914" y="-737850"/>
            <a:ext cx="609600" cy="609600"/>
          </a:xfrm>
          <a:prstGeom prst="rect">
            <a:avLst/>
          </a:prstGeom>
        </p:spPr>
      </p:pic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7728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c99bdd1c-22df-480d-a7d2-b9c544af3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9138" y="1981200"/>
            <a:ext cx="10666720" cy="3429000"/>
            <a:chOff x="719138" y="1981200"/>
            <a:chExt cx="10666720" cy="3429000"/>
          </a:xfrm>
        </p:grpSpPr>
        <p:sp>
          <p:nvSpPr>
            <p:cNvPr id="4" name="iṣľîḓê"/>
            <p:cNvSpPr/>
            <p:nvPr/>
          </p:nvSpPr>
          <p:spPr>
            <a:xfrm>
              <a:off x="719138" y="1981200"/>
              <a:ext cx="6797040" cy="3429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" name="íṣḻïḓé"/>
            <p:cNvGrpSpPr/>
            <p:nvPr/>
          </p:nvGrpSpPr>
          <p:grpSpPr>
            <a:xfrm>
              <a:off x="6809736" y="2145954"/>
              <a:ext cx="814195" cy="716280"/>
              <a:chOff x="5074596" y="1428750"/>
              <a:chExt cx="814195" cy="716280"/>
            </a:xfrm>
          </p:grpSpPr>
          <p:sp>
            <p:nvSpPr>
              <p:cNvPr id="27" name="îṣliḑ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ḻïdè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01</a:t>
                </a:r>
                <a:endParaRPr lang="en-US" sz="2000" b="1"/>
              </a:p>
            </p:txBody>
          </p:sp>
        </p:grpSp>
        <p:grpSp>
          <p:nvGrpSpPr>
            <p:cNvPr id="6" name="îṩliḋe"/>
            <p:cNvGrpSpPr/>
            <p:nvPr/>
          </p:nvGrpSpPr>
          <p:grpSpPr>
            <a:xfrm>
              <a:off x="6809736" y="2940359"/>
              <a:ext cx="814195" cy="716280"/>
              <a:chOff x="5074596" y="1428750"/>
              <a:chExt cx="814195" cy="716280"/>
            </a:xfrm>
          </p:grpSpPr>
          <p:sp>
            <p:nvSpPr>
              <p:cNvPr id="25" name="iślîḋé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ŝlîḑ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02</a:t>
                </a:r>
                <a:endParaRPr lang="en-US" sz="2000" b="1"/>
              </a:p>
            </p:txBody>
          </p:sp>
        </p:grpSp>
        <p:grpSp>
          <p:nvGrpSpPr>
            <p:cNvPr id="7" name="ïśḷîdé"/>
            <p:cNvGrpSpPr/>
            <p:nvPr/>
          </p:nvGrpSpPr>
          <p:grpSpPr>
            <a:xfrm>
              <a:off x="6809736" y="3734763"/>
              <a:ext cx="814195" cy="716280"/>
              <a:chOff x="5074596" y="1428750"/>
              <a:chExt cx="814195" cy="716280"/>
            </a:xfrm>
          </p:grpSpPr>
          <p:sp>
            <p:nvSpPr>
              <p:cNvPr id="23" name="îṧḻiḑe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šľïḍe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03</a:t>
                </a:r>
                <a:endParaRPr lang="en-US" sz="2000" b="1"/>
              </a:p>
            </p:txBody>
          </p:sp>
        </p:grpSp>
        <p:grpSp>
          <p:nvGrpSpPr>
            <p:cNvPr id="8" name="ïšļîdè"/>
            <p:cNvGrpSpPr/>
            <p:nvPr/>
          </p:nvGrpSpPr>
          <p:grpSpPr>
            <a:xfrm>
              <a:off x="6809736" y="4529167"/>
              <a:ext cx="814195" cy="716280"/>
              <a:chOff x="5074596" y="1428750"/>
              <a:chExt cx="814195" cy="716280"/>
            </a:xfrm>
          </p:grpSpPr>
          <p:sp>
            <p:nvSpPr>
              <p:cNvPr id="21" name="iśḻiḍ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s1ïď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04</a:t>
                </a:r>
                <a:endParaRPr lang="en-US" sz="2000" b="1"/>
              </a:p>
            </p:txBody>
          </p:sp>
        </p:grpSp>
        <p:grpSp>
          <p:nvGrpSpPr>
            <p:cNvPr id="9" name="išḻíḋê"/>
            <p:cNvGrpSpPr/>
            <p:nvPr/>
          </p:nvGrpSpPr>
          <p:grpSpPr>
            <a:xfrm>
              <a:off x="7752184" y="2145954"/>
              <a:ext cx="3633674" cy="584776"/>
              <a:chOff x="7752184" y="2145954"/>
              <a:chExt cx="3633674" cy="584776"/>
            </a:xfrm>
          </p:grpSpPr>
          <p:sp>
            <p:nvSpPr>
              <p:cNvPr id="19" name="îṣlïḓ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îş1îḍé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iṥļïďé"/>
            <p:cNvGrpSpPr/>
            <p:nvPr/>
          </p:nvGrpSpPr>
          <p:grpSpPr>
            <a:xfrm>
              <a:off x="7752184" y="2940358"/>
              <a:ext cx="3633674" cy="584776"/>
              <a:chOff x="7752184" y="2145954"/>
              <a:chExt cx="3633674" cy="584776"/>
            </a:xfrm>
          </p:grpSpPr>
          <p:sp>
            <p:nvSpPr>
              <p:cNvPr id="17" name="işļïḋ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i$ḻiḍe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îṥ1íḑê"/>
            <p:cNvGrpSpPr/>
            <p:nvPr/>
          </p:nvGrpSpPr>
          <p:grpSpPr>
            <a:xfrm>
              <a:off x="7752184" y="3734762"/>
              <a:ext cx="3633674" cy="584776"/>
              <a:chOff x="7752184" y="2145954"/>
              <a:chExt cx="3633674" cy="584776"/>
            </a:xfrm>
          </p:grpSpPr>
          <p:sp>
            <p:nvSpPr>
              <p:cNvPr id="15" name="îṣlí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íšḻíḍê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ïṣļïḍe"/>
            <p:cNvGrpSpPr/>
            <p:nvPr/>
          </p:nvGrpSpPr>
          <p:grpSpPr>
            <a:xfrm>
              <a:off x="7752184" y="4529166"/>
              <a:ext cx="3633674" cy="584776"/>
              <a:chOff x="7752184" y="2145954"/>
              <a:chExt cx="3633674" cy="584776"/>
            </a:xfrm>
          </p:grpSpPr>
          <p:sp>
            <p:nvSpPr>
              <p:cNvPr id="13" name="ïṧ1i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ïṩḻidè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9709880-7816-4d42-9109-289889db07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4773" y="0"/>
            <a:ext cx="10697227" cy="6858000"/>
            <a:chOff x="1494773" y="0"/>
            <a:chExt cx="10697227" cy="6858000"/>
          </a:xfrm>
        </p:grpSpPr>
        <p:sp>
          <p:nvSpPr>
            <p:cNvPr id="4" name="îśľíḍe"/>
            <p:cNvSpPr/>
            <p:nvPr/>
          </p:nvSpPr>
          <p:spPr>
            <a:xfrm>
              <a:off x="4367808" y="0"/>
              <a:ext cx="7824192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îŝļîḓê"/>
            <p:cNvSpPr>
              <a:spLocks noChangeAspect="1" noAdjustHandles="1"/>
            </p:cNvSpPr>
            <p:nvPr/>
          </p:nvSpPr>
          <p:spPr bwMode="auto">
            <a:xfrm flipV="1">
              <a:off x="2531350" y="0"/>
              <a:ext cx="6179931" cy="6858000"/>
            </a:xfrm>
            <a:custGeom>
              <a:avLst/>
              <a:gdLst>
                <a:gd name="connsiteX0" fmla="*/ 0 w 6179931"/>
                <a:gd name="connsiteY0" fmla="*/ 6858000 h 6858000"/>
                <a:gd name="connsiteX1" fmla="*/ 2890289 w 6179931"/>
                <a:gd name="connsiteY1" fmla="*/ 6858000 h 6858000"/>
                <a:gd name="connsiteX2" fmla="*/ 2890290 w 6179931"/>
                <a:gd name="connsiteY2" fmla="*/ 6858000 h 6858000"/>
                <a:gd name="connsiteX3" fmla="*/ 6179931 w 6179931"/>
                <a:gd name="connsiteY3" fmla="*/ 6858000 h 6858000"/>
                <a:gd name="connsiteX4" fmla="*/ 2890290 w 6179931"/>
                <a:gd name="connsiteY4" fmla="*/ 2 h 6858000"/>
                <a:gd name="connsiteX5" fmla="*/ 2890290 w 6179931"/>
                <a:gd name="connsiteY5" fmla="*/ 0 h 6858000"/>
                <a:gd name="connsiteX6" fmla="*/ 2890289 w 6179931"/>
                <a:gd name="connsiteY6" fmla="*/ 0 h 6858000"/>
                <a:gd name="connsiteX7" fmla="*/ 0 w 6179931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9931" h="6858000">
                  <a:moveTo>
                    <a:pt x="0" y="6858000"/>
                  </a:moveTo>
                  <a:lnTo>
                    <a:pt x="2890289" y="6858000"/>
                  </a:lnTo>
                  <a:lnTo>
                    <a:pt x="2890290" y="6858000"/>
                  </a:lnTo>
                  <a:lnTo>
                    <a:pt x="6179931" y="6858000"/>
                  </a:lnTo>
                  <a:lnTo>
                    <a:pt x="2890290" y="2"/>
                  </a:lnTo>
                  <a:lnTo>
                    <a:pt x="2890290" y="0"/>
                  </a:lnTo>
                  <a:lnTo>
                    <a:pt x="28902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" name="iṥḷíḋé"/>
            <p:cNvGrpSpPr/>
            <p:nvPr/>
          </p:nvGrpSpPr>
          <p:grpSpPr>
            <a:xfrm>
              <a:off x="1494773" y="1831351"/>
              <a:ext cx="7384576" cy="3536166"/>
              <a:chOff x="1494773" y="1831351"/>
              <a:chExt cx="7384576" cy="3536166"/>
            </a:xfrm>
          </p:grpSpPr>
          <p:grpSp>
            <p:nvGrpSpPr>
              <p:cNvPr id="7" name="ïṥlïďê"/>
              <p:cNvGrpSpPr/>
              <p:nvPr/>
            </p:nvGrpSpPr>
            <p:grpSpPr>
              <a:xfrm>
                <a:off x="1494773" y="1831351"/>
                <a:ext cx="7384576" cy="1008112"/>
                <a:chOff x="1494773" y="1831351"/>
                <a:chExt cx="7384576" cy="1008112"/>
              </a:xfrm>
            </p:grpSpPr>
            <p:grpSp>
              <p:nvGrpSpPr>
                <p:cNvPr id="25" name="ï$ḻíḍe"/>
                <p:cNvGrpSpPr/>
                <p:nvPr/>
              </p:nvGrpSpPr>
              <p:grpSpPr>
                <a:xfrm>
                  <a:off x="6555867" y="1831351"/>
                  <a:ext cx="2323482" cy="1008112"/>
                  <a:chOff x="6871948" y="1310315"/>
                  <a:chExt cx="2107496" cy="914400"/>
                </a:xfrm>
              </p:grpSpPr>
              <p:sp>
                <p:nvSpPr>
                  <p:cNvPr id="29" name="î$lídé"/>
                  <p:cNvSpPr/>
                  <p:nvPr/>
                </p:nvSpPr>
                <p:spPr>
                  <a:xfrm>
                    <a:off x="6871948" y="131031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30" name="iṣļïḋê"/>
                  <p:cNvGrpSpPr/>
                  <p:nvPr/>
                </p:nvGrpSpPr>
                <p:grpSpPr>
                  <a:xfrm>
                    <a:off x="7693127" y="1549630"/>
                    <a:ext cx="465138" cy="435769"/>
                    <a:chOff x="5368132" y="3540125"/>
                    <a:chExt cx="465138" cy="435769"/>
                  </a:xfrm>
                  <a:solidFill>
                    <a:schemeClr val="bg1"/>
                  </a:solidFill>
                </p:grpSpPr>
                <p:sp>
                  <p:nvSpPr>
                    <p:cNvPr id="31" name="îšľiḋé"/>
                    <p:cNvSpPr/>
                    <p:nvPr/>
                  </p:nvSpPr>
                  <p:spPr bwMode="auto">
                    <a:xfrm>
                      <a:off x="5426869" y="3598069"/>
                      <a:ext cx="347663" cy="2325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699" y="20255"/>
                          </a:moveTo>
                          <a:lnTo>
                            <a:pt x="899" y="20255"/>
                          </a:lnTo>
                          <a:lnTo>
                            <a:pt x="899" y="1350"/>
                          </a:lnTo>
                          <a:lnTo>
                            <a:pt x="20699" y="1350"/>
                          </a:lnTo>
                          <a:cubicBezTo>
                            <a:pt x="20699" y="1350"/>
                            <a:pt x="20699" y="20255"/>
                            <a:pt x="20699" y="20255"/>
                          </a:cubicBezTo>
                          <a:close/>
                          <a:moveTo>
                            <a:pt x="20699" y="0"/>
                          </a:moveTo>
                          <a:lnTo>
                            <a:pt x="899" y="5"/>
                          </a:lnTo>
                          <a:cubicBezTo>
                            <a:pt x="402" y="5"/>
                            <a:pt x="0" y="603"/>
                            <a:pt x="0" y="1350"/>
                          </a:cubicBezTo>
                          <a:lnTo>
                            <a:pt x="0" y="20249"/>
                          </a:lnTo>
                          <a:cubicBezTo>
                            <a:pt x="0" y="20996"/>
                            <a:pt x="402" y="21599"/>
                            <a:pt x="899" y="21599"/>
                          </a:cubicBezTo>
                          <a:lnTo>
                            <a:pt x="20699" y="21599"/>
                          </a:lnTo>
                          <a:cubicBezTo>
                            <a:pt x="21197" y="21599"/>
                            <a:pt x="21600" y="20996"/>
                            <a:pt x="21600" y="20249"/>
                          </a:cubicBezTo>
                          <a:lnTo>
                            <a:pt x="21600" y="1350"/>
                          </a:lnTo>
                          <a:cubicBezTo>
                            <a:pt x="21600" y="603"/>
                            <a:pt x="21197" y="0"/>
                            <a:pt x="20699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32" name="íṥlîďè"/>
                    <p:cNvSpPr/>
                    <p:nvPr/>
                  </p:nvSpPr>
                  <p:spPr bwMode="auto">
                    <a:xfrm>
                      <a:off x="5368132" y="3540125"/>
                      <a:ext cx="465138" cy="4357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6562"/>
                          </a:moveTo>
                          <a:cubicBezTo>
                            <a:pt x="20249" y="16959"/>
                            <a:pt x="19946" y="17282"/>
                            <a:pt x="19575" y="17282"/>
                          </a:cubicBezTo>
                          <a:lnTo>
                            <a:pt x="13499" y="17282"/>
                          </a:lnTo>
                          <a:lnTo>
                            <a:pt x="8099" y="17282"/>
                          </a:lnTo>
                          <a:lnTo>
                            <a:pt x="2024" y="17282"/>
                          </a:lnTo>
                          <a:cubicBezTo>
                            <a:pt x="1651" y="17282"/>
                            <a:pt x="1349" y="16959"/>
                            <a:pt x="1349" y="16562"/>
                          </a:cubicBezTo>
                          <a:lnTo>
                            <a:pt x="1349" y="2160"/>
                          </a:lnTo>
                          <a:cubicBezTo>
                            <a:pt x="1349" y="1762"/>
                            <a:pt x="1651" y="1440"/>
                            <a:pt x="2024" y="1440"/>
                          </a:cubicBezTo>
                          <a:lnTo>
                            <a:pt x="19575" y="1440"/>
                          </a:lnTo>
                          <a:cubicBezTo>
                            <a:pt x="19946" y="1440"/>
                            <a:pt x="20249" y="1762"/>
                            <a:pt x="20249" y="2160"/>
                          </a:cubicBezTo>
                          <a:cubicBezTo>
                            <a:pt x="20249" y="2160"/>
                            <a:pt x="20249" y="16562"/>
                            <a:pt x="20249" y="16562"/>
                          </a:cubicBezTo>
                          <a:close/>
                          <a:moveTo>
                            <a:pt x="19575" y="0"/>
                          </a:moveTo>
                          <a:lnTo>
                            <a:pt x="2024" y="0"/>
                          </a:lnTo>
                          <a:cubicBezTo>
                            <a:pt x="905" y="0"/>
                            <a:pt x="0" y="966"/>
                            <a:pt x="0" y="2160"/>
                          </a:cubicBezTo>
                          <a:lnTo>
                            <a:pt x="0" y="16562"/>
                          </a:lnTo>
                          <a:cubicBezTo>
                            <a:pt x="0" y="17753"/>
                            <a:pt x="903" y="18718"/>
                            <a:pt x="2018" y="18721"/>
                          </a:cubicBezTo>
                          <a:lnTo>
                            <a:pt x="8774" y="18721"/>
                          </a:lnTo>
                          <a:lnTo>
                            <a:pt x="8774" y="19597"/>
                          </a:lnTo>
                          <a:lnTo>
                            <a:pt x="4561" y="20181"/>
                          </a:lnTo>
                          <a:cubicBezTo>
                            <a:pt x="4260" y="20262"/>
                            <a:pt x="4049" y="20549"/>
                            <a:pt x="4049" y="20879"/>
                          </a:cubicBezTo>
                          <a:cubicBezTo>
                            <a:pt x="4049" y="21277"/>
                            <a:pt x="4351" y="21599"/>
                            <a:pt x="4724" y="21599"/>
                          </a:cubicBezTo>
                          <a:lnTo>
                            <a:pt x="16874" y="21599"/>
                          </a:lnTo>
                          <a:cubicBezTo>
                            <a:pt x="17248" y="21599"/>
                            <a:pt x="17549" y="21277"/>
                            <a:pt x="17549" y="20879"/>
                          </a:cubicBezTo>
                          <a:cubicBezTo>
                            <a:pt x="17549" y="20549"/>
                            <a:pt x="17339" y="20262"/>
                            <a:pt x="17038" y="20181"/>
                          </a:cubicBezTo>
                          <a:lnTo>
                            <a:pt x="12824" y="19597"/>
                          </a:lnTo>
                          <a:lnTo>
                            <a:pt x="12824" y="18721"/>
                          </a:lnTo>
                          <a:lnTo>
                            <a:pt x="19581" y="18721"/>
                          </a:lnTo>
                          <a:cubicBezTo>
                            <a:pt x="20696" y="18718"/>
                            <a:pt x="21600" y="17753"/>
                            <a:pt x="21600" y="16562"/>
                          </a:cubicBezTo>
                          <a:lnTo>
                            <a:pt x="21600" y="2160"/>
                          </a:lnTo>
                          <a:cubicBezTo>
                            <a:pt x="21600" y="966"/>
                            <a:pt x="20692" y="0"/>
                            <a:pt x="19575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26" name="iś1íḓè"/>
                <p:cNvGrpSpPr/>
                <p:nvPr/>
              </p:nvGrpSpPr>
              <p:grpSpPr>
                <a:xfrm>
                  <a:off x="1494773" y="1949652"/>
                  <a:ext cx="2283670" cy="771511"/>
                  <a:chOff x="1150158" y="1736812"/>
                  <a:chExt cx="2071385" cy="699793"/>
                </a:xfrm>
              </p:grpSpPr>
              <p:sp>
                <p:nvSpPr>
                  <p:cNvPr id="27" name="îṡľïḓê"/>
                  <p:cNvSpPr/>
                  <p:nvPr/>
                </p:nvSpPr>
                <p:spPr>
                  <a:xfrm>
                    <a:off x="1150158" y="1915765"/>
                    <a:ext cx="607515" cy="364112"/>
                  </a:xfrm>
                  <a:prstGeom prst="homePlat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01</a:t>
                    </a:r>
                    <a:endParaRPr lang="en-US" sz="2000" dirty="0"/>
                  </a:p>
                </p:txBody>
              </p:sp>
              <p:sp>
                <p:nvSpPr>
                  <p:cNvPr id="28" name="îš1íḋe"/>
                  <p:cNvSpPr/>
                  <p:nvPr/>
                </p:nvSpPr>
                <p:spPr>
                  <a:xfrm>
                    <a:off x="1810661" y="1736812"/>
                    <a:ext cx="1410882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标题文本预设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8" name="iṡlíḓé"/>
              <p:cNvGrpSpPr/>
              <p:nvPr/>
            </p:nvGrpSpPr>
            <p:grpSpPr>
              <a:xfrm>
                <a:off x="1494773" y="3095378"/>
                <a:ext cx="6712637" cy="1008112"/>
                <a:chOff x="1494773" y="2918207"/>
                <a:chExt cx="6712637" cy="1008112"/>
              </a:xfrm>
            </p:grpSpPr>
            <p:grpSp>
              <p:nvGrpSpPr>
                <p:cNvPr id="19" name="îśľîďé"/>
                <p:cNvGrpSpPr/>
                <p:nvPr/>
              </p:nvGrpSpPr>
              <p:grpSpPr>
                <a:xfrm>
                  <a:off x="5883928" y="2918207"/>
                  <a:ext cx="2323482" cy="1008112"/>
                  <a:chOff x="6262471" y="2514600"/>
                  <a:chExt cx="2107496" cy="914400"/>
                </a:xfrm>
              </p:grpSpPr>
              <p:sp>
                <p:nvSpPr>
                  <p:cNvPr id="23" name="ïşḷíḑè"/>
                  <p:cNvSpPr/>
                  <p:nvPr/>
                </p:nvSpPr>
                <p:spPr>
                  <a:xfrm>
                    <a:off x="6262471" y="2514600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4" name="îṩļïdé"/>
                  <p:cNvSpPr/>
                  <p:nvPr/>
                </p:nvSpPr>
                <p:spPr bwMode="auto">
                  <a:xfrm>
                    <a:off x="7083650" y="2777487"/>
                    <a:ext cx="465138" cy="464344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0" name="isḻiḍe"/>
                <p:cNvGrpSpPr/>
                <p:nvPr/>
              </p:nvGrpSpPr>
              <p:grpSpPr>
                <a:xfrm>
                  <a:off x="1494773" y="3036508"/>
                  <a:ext cx="2283667" cy="771511"/>
                  <a:chOff x="1150158" y="2583172"/>
                  <a:chExt cx="2071382" cy="699793"/>
                </a:xfrm>
              </p:grpSpPr>
              <p:sp>
                <p:nvSpPr>
                  <p:cNvPr id="21" name="îṩ1ïďê"/>
                  <p:cNvSpPr/>
                  <p:nvPr/>
                </p:nvSpPr>
                <p:spPr>
                  <a:xfrm>
                    <a:off x="1150158" y="2762125"/>
                    <a:ext cx="607515" cy="364112"/>
                  </a:xfrm>
                  <a:prstGeom prst="homePlat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02</a:t>
                    </a:r>
                    <a:endParaRPr lang="en-US" sz="2000" dirty="0"/>
                  </a:p>
                </p:txBody>
              </p:sp>
              <p:sp>
                <p:nvSpPr>
                  <p:cNvPr id="22" name="ïSḻiďè"/>
                  <p:cNvSpPr/>
                  <p:nvPr/>
                </p:nvSpPr>
                <p:spPr>
                  <a:xfrm>
                    <a:off x="1810661" y="2583172"/>
                    <a:ext cx="1410879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标题文本预设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išliḋe"/>
              <p:cNvGrpSpPr/>
              <p:nvPr/>
            </p:nvGrpSpPr>
            <p:grpSpPr>
              <a:xfrm>
                <a:off x="1494773" y="4359405"/>
                <a:ext cx="6040698" cy="1008112"/>
                <a:chOff x="1494773" y="4005064"/>
                <a:chExt cx="6040698" cy="1008112"/>
              </a:xfrm>
            </p:grpSpPr>
            <p:grpSp>
              <p:nvGrpSpPr>
                <p:cNvPr id="10" name="islïḋe"/>
                <p:cNvGrpSpPr/>
                <p:nvPr/>
              </p:nvGrpSpPr>
              <p:grpSpPr>
                <a:xfrm>
                  <a:off x="5211989" y="4005064"/>
                  <a:ext cx="2323482" cy="1008112"/>
                  <a:chOff x="5652994" y="3718885"/>
                  <a:chExt cx="2107496" cy="914400"/>
                </a:xfrm>
              </p:grpSpPr>
              <p:sp>
                <p:nvSpPr>
                  <p:cNvPr id="14" name="íṧľiḓe"/>
                  <p:cNvSpPr/>
                  <p:nvPr/>
                </p:nvSpPr>
                <p:spPr>
                  <a:xfrm>
                    <a:off x="5652994" y="371888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15" name="îṡḻïḓé"/>
                  <p:cNvGrpSpPr/>
                  <p:nvPr/>
                </p:nvGrpSpPr>
                <p:grpSpPr>
                  <a:xfrm>
                    <a:off x="6474173" y="3980425"/>
                    <a:ext cx="465138" cy="391319"/>
                    <a:chOff x="5368132" y="2625725"/>
                    <a:chExt cx="465138" cy="391319"/>
                  </a:xfrm>
                  <a:solidFill>
                    <a:schemeClr val="bg1"/>
                  </a:solidFill>
                </p:grpSpPr>
                <p:sp>
                  <p:nvSpPr>
                    <p:cNvPr id="16" name="îṡḷiḋe"/>
                    <p:cNvSpPr/>
                    <p:nvPr/>
                  </p:nvSpPr>
                  <p:spPr bwMode="auto">
                    <a:xfrm>
                      <a:off x="5484813" y="2727325"/>
                      <a:ext cx="231775" cy="231775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6948" y="16070"/>
                          </a:moveTo>
                          <a:cubicBezTo>
                            <a:pt x="14037" y="19468"/>
                            <a:pt x="8925" y="19859"/>
                            <a:pt x="5529" y="16948"/>
                          </a:cubicBezTo>
                          <a:cubicBezTo>
                            <a:pt x="2130" y="14038"/>
                            <a:pt x="1740" y="8924"/>
                            <a:pt x="4651" y="5527"/>
                          </a:cubicBezTo>
                          <a:cubicBezTo>
                            <a:pt x="7559" y="2131"/>
                            <a:pt x="12674" y="1740"/>
                            <a:pt x="16070" y="4650"/>
                          </a:cubicBezTo>
                          <a:cubicBezTo>
                            <a:pt x="19466" y="7560"/>
                            <a:pt x="19859" y="12673"/>
                            <a:pt x="16948" y="16070"/>
                          </a:cubicBezTo>
                          <a:moveTo>
                            <a:pt x="10800" y="0"/>
                          </a:moveTo>
                          <a:cubicBezTo>
                            <a:pt x="4833" y="0"/>
                            <a:pt x="0" y="4834"/>
                            <a:pt x="0" y="10800"/>
                          </a:cubicBezTo>
                          <a:cubicBezTo>
                            <a:pt x="0" y="16765"/>
                            <a:pt x="4833" y="21599"/>
                            <a:pt x="10800" y="21599"/>
                          </a:cubicBezTo>
                          <a:cubicBezTo>
                            <a:pt x="16764" y="21599"/>
                            <a:pt x="21600" y="16765"/>
                            <a:pt x="21600" y="10800"/>
                          </a:cubicBezTo>
                          <a:cubicBezTo>
                            <a:pt x="21600" y="4834"/>
                            <a:pt x="16764" y="0"/>
                            <a:pt x="108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7" name="ïs1ïdè"/>
                    <p:cNvSpPr/>
                    <p:nvPr/>
                  </p:nvSpPr>
                  <p:spPr bwMode="auto">
                    <a:xfrm>
                      <a:off x="5542757" y="2785269"/>
                      <a:ext cx="65088" cy="65088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9200" y="0"/>
                          </a:moveTo>
                          <a:cubicBezTo>
                            <a:pt x="8596" y="0"/>
                            <a:pt x="0" y="8596"/>
                            <a:pt x="0" y="19195"/>
                          </a:cubicBezTo>
                          <a:lnTo>
                            <a:pt x="0" y="19199"/>
                          </a:lnTo>
                          <a:cubicBezTo>
                            <a:pt x="0" y="20524"/>
                            <a:pt x="1068" y="21599"/>
                            <a:pt x="2400" y="21599"/>
                          </a:cubicBezTo>
                          <a:cubicBezTo>
                            <a:pt x="3721" y="21599"/>
                            <a:pt x="4800" y="20524"/>
                            <a:pt x="4800" y="19199"/>
                          </a:cubicBezTo>
                          <a:lnTo>
                            <a:pt x="4800" y="19195"/>
                          </a:lnTo>
                          <a:cubicBezTo>
                            <a:pt x="4800" y="11247"/>
                            <a:pt x="11240" y="4799"/>
                            <a:pt x="19200" y="4799"/>
                          </a:cubicBezTo>
                          <a:cubicBezTo>
                            <a:pt x="20521" y="4799"/>
                            <a:pt x="21600" y="3724"/>
                            <a:pt x="21600" y="2399"/>
                          </a:cubicBezTo>
                          <a:cubicBezTo>
                            <a:pt x="21600" y="1075"/>
                            <a:pt x="20521" y="0"/>
                            <a:pt x="192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8" name="ïṧlïḋè"/>
                    <p:cNvSpPr/>
                    <p:nvPr/>
                  </p:nvSpPr>
                  <p:spPr bwMode="auto">
                    <a:xfrm>
                      <a:off x="5368132" y="2625725"/>
                      <a:ext cx="465138" cy="39131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9199"/>
                          </a:moveTo>
                          <a:cubicBezTo>
                            <a:pt x="20249" y="19642"/>
                            <a:pt x="19948" y="19999"/>
                            <a:pt x="19575" y="19999"/>
                          </a:cubicBezTo>
                          <a:lnTo>
                            <a:pt x="2024" y="19999"/>
                          </a:lnTo>
                          <a:cubicBezTo>
                            <a:pt x="1651" y="19999"/>
                            <a:pt x="1349" y="19642"/>
                            <a:pt x="1349" y="19199"/>
                          </a:cubicBezTo>
                          <a:lnTo>
                            <a:pt x="1349" y="7200"/>
                          </a:lnTo>
                          <a:cubicBezTo>
                            <a:pt x="1349" y="6809"/>
                            <a:pt x="1588" y="6475"/>
                            <a:pt x="1914" y="6411"/>
                          </a:cubicBezTo>
                          <a:lnTo>
                            <a:pt x="5588" y="5684"/>
                          </a:lnTo>
                          <a:lnTo>
                            <a:pt x="6797" y="2103"/>
                          </a:lnTo>
                          <a:cubicBezTo>
                            <a:pt x="6900" y="1799"/>
                            <a:pt x="7148" y="1600"/>
                            <a:pt x="7424" y="1600"/>
                          </a:cubicBezTo>
                          <a:lnTo>
                            <a:pt x="14174" y="1600"/>
                          </a:lnTo>
                          <a:cubicBezTo>
                            <a:pt x="14450" y="1600"/>
                            <a:pt x="14698" y="1799"/>
                            <a:pt x="14801" y="2103"/>
                          </a:cubicBezTo>
                          <a:lnTo>
                            <a:pt x="16010" y="5684"/>
                          </a:lnTo>
                          <a:lnTo>
                            <a:pt x="19685" y="6411"/>
                          </a:lnTo>
                          <a:cubicBezTo>
                            <a:pt x="20011" y="6475"/>
                            <a:pt x="20249" y="6809"/>
                            <a:pt x="20249" y="7200"/>
                          </a:cubicBezTo>
                          <a:cubicBezTo>
                            <a:pt x="20249" y="7200"/>
                            <a:pt x="20249" y="19199"/>
                            <a:pt x="20249" y="19199"/>
                          </a:cubicBezTo>
                          <a:close/>
                          <a:moveTo>
                            <a:pt x="19907" y="4832"/>
                          </a:moveTo>
                          <a:lnTo>
                            <a:pt x="16981" y="4254"/>
                          </a:lnTo>
                          <a:lnTo>
                            <a:pt x="16054" y="1507"/>
                          </a:lnTo>
                          <a:cubicBezTo>
                            <a:pt x="15745" y="591"/>
                            <a:pt x="15006" y="0"/>
                            <a:pt x="14174" y="0"/>
                          </a:cubicBezTo>
                          <a:lnTo>
                            <a:pt x="7424" y="0"/>
                          </a:lnTo>
                          <a:cubicBezTo>
                            <a:pt x="6593" y="0"/>
                            <a:pt x="5854" y="591"/>
                            <a:pt x="5543" y="1509"/>
                          </a:cubicBezTo>
                          <a:lnTo>
                            <a:pt x="4618" y="4254"/>
                          </a:lnTo>
                          <a:lnTo>
                            <a:pt x="1692" y="4832"/>
                          </a:lnTo>
                          <a:cubicBezTo>
                            <a:pt x="711" y="5025"/>
                            <a:pt x="0" y="6020"/>
                            <a:pt x="0" y="7200"/>
                          </a:cubicBezTo>
                          <a:lnTo>
                            <a:pt x="0" y="19199"/>
                          </a:lnTo>
                          <a:cubicBezTo>
                            <a:pt x="0" y="20523"/>
                            <a:pt x="908" y="21600"/>
                            <a:pt x="2024" y="21600"/>
                          </a:cubicBezTo>
                          <a:lnTo>
                            <a:pt x="19575" y="21600"/>
                          </a:lnTo>
                          <a:cubicBezTo>
                            <a:pt x="20691" y="21600"/>
                            <a:pt x="21600" y="20523"/>
                            <a:pt x="21600" y="19199"/>
                          </a:cubicBezTo>
                          <a:lnTo>
                            <a:pt x="21600" y="7200"/>
                          </a:lnTo>
                          <a:cubicBezTo>
                            <a:pt x="21600" y="6020"/>
                            <a:pt x="20888" y="5025"/>
                            <a:pt x="19907" y="4832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11" name="îṩľíďe"/>
                <p:cNvGrpSpPr/>
                <p:nvPr/>
              </p:nvGrpSpPr>
              <p:grpSpPr>
                <a:xfrm>
                  <a:off x="1494773" y="4123365"/>
                  <a:ext cx="2283668" cy="771511"/>
                  <a:chOff x="1150158" y="3461062"/>
                  <a:chExt cx="2071383" cy="699793"/>
                </a:xfrm>
              </p:grpSpPr>
              <p:sp>
                <p:nvSpPr>
                  <p:cNvPr id="12" name="ïšḻíḋe"/>
                  <p:cNvSpPr/>
                  <p:nvPr/>
                </p:nvSpPr>
                <p:spPr>
                  <a:xfrm>
                    <a:off x="1150158" y="3640015"/>
                    <a:ext cx="607515" cy="364112"/>
                  </a:xfrm>
                  <a:prstGeom prst="homePlat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03</a:t>
                    </a:r>
                    <a:endParaRPr lang="en-US" sz="2000" dirty="0"/>
                  </a:p>
                </p:txBody>
              </p:sp>
              <p:sp>
                <p:nvSpPr>
                  <p:cNvPr id="13" name="íṧ1íďé"/>
                  <p:cNvSpPr/>
                  <p:nvPr/>
                </p:nvSpPr>
                <p:spPr>
                  <a:xfrm>
                    <a:off x="1810661" y="3461062"/>
                    <a:ext cx="1410880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r>
                      <a:rPr lang="zh-CN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标题文本预设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37" name="组合 36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38" name="矩形 37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2a00a56-1909-4be2-9496-2cab7d0080d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600218"/>
            <a:ext cx="12192000" cy="6374040"/>
            <a:chOff x="0" y="1600218"/>
            <a:chExt cx="12192000" cy="6374040"/>
          </a:xfrm>
        </p:grpSpPr>
        <p:sp>
          <p:nvSpPr>
            <p:cNvPr id="4" name="îṥļïďe"/>
            <p:cNvSpPr/>
            <p:nvPr/>
          </p:nvSpPr>
          <p:spPr>
            <a:xfrm>
              <a:off x="4575000" y="3312258"/>
              <a:ext cx="3042000" cy="3042000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Sḻïḋê"/>
            <p:cNvSpPr/>
            <p:nvPr/>
          </p:nvSpPr>
          <p:spPr>
            <a:xfrm>
              <a:off x="4038600" y="2777493"/>
              <a:ext cx="4122000" cy="4122000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S1iḋé"/>
            <p:cNvSpPr/>
            <p:nvPr/>
          </p:nvSpPr>
          <p:spPr>
            <a:xfrm>
              <a:off x="3495000" y="2232258"/>
              <a:ext cx="5202000" cy="5202000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íṣ1íďé"/>
            <p:cNvSpPr/>
            <p:nvPr/>
          </p:nvSpPr>
          <p:spPr>
            <a:xfrm>
              <a:off x="2955000" y="1692258"/>
              <a:ext cx="6282000" cy="6282000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ïṡľíḑê"/>
            <p:cNvSpPr/>
            <p:nvPr/>
          </p:nvSpPr>
          <p:spPr>
            <a:xfrm>
              <a:off x="0" y="4688114"/>
              <a:ext cx="12192000" cy="216988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b="-20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ŝḻîďè"/>
            <p:cNvGrpSpPr/>
            <p:nvPr/>
          </p:nvGrpSpPr>
          <p:grpSpPr>
            <a:xfrm>
              <a:off x="5115951" y="3853209"/>
              <a:ext cx="1960098" cy="1960098"/>
              <a:chOff x="5115951" y="3853209"/>
              <a:chExt cx="1960098" cy="1960098"/>
            </a:xfrm>
            <a:solidFill>
              <a:schemeClr val="tx2"/>
            </a:solidFill>
          </p:grpSpPr>
          <p:sp>
            <p:nvSpPr>
              <p:cNvPr id="31" name="îŝ1iḑé"/>
              <p:cNvSpPr/>
              <p:nvPr/>
            </p:nvSpPr>
            <p:spPr>
              <a:xfrm>
                <a:off x="5115951" y="3853209"/>
                <a:ext cx="1960098" cy="1960098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slide"/>
              <p:cNvSpPr/>
              <p:nvPr/>
            </p:nvSpPr>
            <p:spPr>
              <a:xfrm rot="16200000">
                <a:off x="5808114" y="4073223"/>
                <a:ext cx="575773" cy="533096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0" name="iṣ1iḓé"/>
            <p:cNvSpPr/>
            <p:nvPr/>
          </p:nvSpPr>
          <p:spPr>
            <a:xfrm>
              <a:off x="3999357" y="3317918"/>
              <a:ext cx="806800" cy="8068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íṩlïḋè"/>
            <p:cNvSpPr/>
            <p:nvPr/>
          </p:nvSpPr>
          <p:spPr>
            <a:xfrm>
              <a:off x="4171600" y="1676390"/>
              <a:ext cx="806800" cy="8068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iSļidè"/>
            <p:cNvSpPr/>
            <p:nvPr/>
          </p:nvSpPr>
          <p:spPr>
            <a:xfrm>
              <a:off x="6448797" y="1988463"/>
              <a:ext cx="806800" cy="8068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ïṣľïḋé"/>
            <p:cNvSpPr/>
            <p:nvPr/>
          </p:nvSpPr>
          <p:spPr>
            <a:xfrm>
              <a:off x="8657017" y="3295303"/>
              <a:ext cx="806800" cy="8068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ïşļíḍe"/>
            <p:cNvSpPr/>
            <p:nvPr/>
          </p:nvSpPr>
          <p:spPr bwMode="auto">
            <a:xfrm>
              <a:off x="4418382" y="1894543"/>
              <a:ext cx="310689" cy="316998"/>
            </a:xfrm>
            <a:custGeom>
              <a:avLst/>
              <a:gdLst>
                <a:gd name="T0" fmla="*/ 87 w 91"/>
                <a:gd name="T1" fmla="*/ 39 h 93"/>
                <a:gd name="T2" fmla="*/ 91 w 91"/>
                <a:gd name="T3" fmla="*/ 46 h 93"/>
                <a:gd name="T4" fmla="*/ 91 w 91"/>
                <a:gd name="T5" fmla="*/ 83 h 93"/>
                <a:gd name="T6" fmla="*/ 81 w 91"/>
                <a:gd name="T7" fmla="*/ 93 h 93"/>
                <a:gd name="T8" fmla="*/ 10 w 91"/>
                <a:gd name="T9" fmla="*/ 93 h 93"/>
                <a:gd name="T10" fmla="*/ 0 w 91"/>
                <a:gd name="T11" fmla="*/ 83 h 93"/>
                <a:gd name="T12" fmla="*/ 0 w 91"/>
                <a:gd name="T13" fmla="*/ 46 h 93"/>
                <a:gd name="T14" fmla="*/ 3 w 91"/>
                <a:gd name="T15" fmla="*/ 40 h 93"/>
                <a:gd name="T16" fmla="*/ 3 w 91"/>
                <a:gd name="T17" fmla="*/ 40 h 93"/>
                <a:gd name="T18" fmla="*/ 3 w 91"/>
                <a:gd name="T19" fmla="*/ 40 h 93"/>
                <a:gd name="T20" fmla="*/ 3 w 91"/>
                <a:gd name="T21" fmla="*/ 39 h 93"/>
                <a:gd name="T22" fmla="*/ 40 w 91"/>
                <a:gd name="T23" fmla="*/ 3 h 93"/>
                <a:gd name="T24" fmla="*/ 51 w 91"/>
                <a:gd name="T25" fmla="*/ 3 h 93"/>
                <a:gd name="T26" fmla="*/ 87 w 91"/>
                <a:gd name="T27" fmla="*/ 39 h 93"/>
                <a:gd name="T28" fmla="*/ 16 w 91"/>
                <a:gd name="T29" fmla="*/ 30 h 93"/>
                <a:gd name="T30" fmla="*/ 16 w 91"/>
                <a:gd name="T31" fmla="*/ 52 h 93"/>
                <a:gd name="T32" fmla="*/ 46 w 91"/>
                <a:gd name="T33" fmla="*/ 75 h 93"/>
                <a:gd name="T34" fmla="*/ 73 w 91"/>
                <a:gd name="T35" fmla="*/ 54 h 93"/>
                <a:gd name="T36" fmla="*/ 73 w 91"/>
                <a:gd name="T37" fmla="*/ 30 h 93"/>
                <a:gd name="T38" fmla="*/ 16 w 91"/>
                <a:gd name="T39" fmla="*/ 30 h 93"/>
                <a:gd name="T40" fmla="*/ 26 w 91"/>
                <a:gd name="T41" fmla="*/ 35 h 93"/>
                <a:gd name="T42" fmla="*/ 26 w 91"/>
                <a:gd name="T43" fmla="*/ 39 h 93"/>
                <a:gd name="T44" fmla="*/ 64 w 91"/>
                <a:gd name="T45" fmla="*/ 39 h 93"/>
                <a:gd name="T46" fmla="*/ 64 w 91"/>
                <a:gd name="T47" fmla="*/ 35 h 93"/>
                <a:gd name="T48" fmla="*/ 26 w 91"/>
                <a:gd name="T49" fmla="*/ 35 h 93"/>
                <a:gd name="T50" fmla="*/ 26 w 91"/>
                <a:gd name="T51" fmla="*/ 51 h 93"/>
                <a:gd name="T52" fmla="*/ 26 w 91"/>
                <a:gd name="T53" fmla="*/ 55 h 93"/>
                <a:gd name="T54" fmla="*/ 64 w 91"/>
                <a:gd name="T55" fmla="*/ 55 h 93"/>
                <a:gd name="T56" fmla="*/ 64 w 91"/>
                <a:gd name="T57" fmla="*/ 51 h 93"/>
                <a:gd name="T58" fmla="*/ 26 w 91"/>
                <a:gd name="T59" fmla="*/ 51 h 93"/>
                <a:gd name="T60" fmla="*/ 26 w 91"/>
                <a:gd name="T61" fmla="*/ 43 h 93"/>
                <a:gd name="T62" fmla="*/ 26 w 91"/>
                <a:gd name="T63" fmla="*/ 47 h 93"/>
                <a:gd name="T64" fmla="*/ 64 w 91"/>
                <a:gd name="T65" fmla="*/ 47 h 93"/>
                <a:gd name="T66" fmla="*/ 64 w 91"/>
                <a:gd name="T67" fmla="*/ 43 h 93"/>
                <a:gd name="T68" fmla="*/ 26 w 91"/>
                <a:gd name="T69" fmla="*/ 43 h 93"/>
                <a:gd name="T70" fmla="*/ 10 w 91"/>
                <a:gd name="T71" fmla="*/ 87 h 93"/>
                <a:gd name="T72" fmla="*/ 28 w 91"/>
                <a:gd name="T73" fmla="*/ 70 h 93"/>
                <a:gd name="T74" fmla="*/ 28 w 91"/>
                <a:gd name="T75" fmla="*/ 67 h 93"/>
                <a:gd name="T76" fmla="*/ 26 w 91"/>
                <a:gd name="T77" fmla="*/ 67 h 93"/>
                <a:gd name="T78" fmla="*/ 8 w 91"/>
                <a:gd name="T79" fmla="*/ 84 h 93"/>
                <a:gd name="T80" fmla="*/ 8 w 91"/>
                <a:gd name="T81" fmla="*/ 87 h 93"/>
                <a:gd name="T82" fmla="*/ 10 w 91"/>
                <a:gd name="T83" fmla="*/ 87 h 93"/>
                <a:gd name="T84" fmla="*/ 85 w 91"/>
                <a:gd name="T85" fmla="*/ 84 h 93"/>
                <a:gd name="T86" fmla="*/ 67 w 91"/>
                <a:gd name="T87" fmla="*/ 67 h 93"/>
                <a:gd name="T88" fmla="*/ 64 w 91"/>
                <a:gd name="T89" fmla="*/ 67 h 93"/>
                <a:gd name="T90" fmla="*/ 64 w 91"/>
                <a:gd name="T91" fmla="*/ 70 h 93"/>
                <a:gd name="T92" fmla="*/ 82 w 91"/>
                <a:gd name="T93" fmla="*/ 87 h 93"/>
                <a:gd name="T94" fmla="*/ 85 w 91"/>
                <a:gd name="T95" fmla="*/ 87 h 93"/>
                <a:gd name="T96" fmla="*/ 85 w 91"/>
                <a:gd name="T97" fmla="*/ 8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" h="93">
                  <a:moveTo>
                    <a:pt x="87" y="39"/>
                  </a:moveTo>
                  <a:cubicBezTo>
                    <a:pt x="89" y="40"/>
                    <a:pt x="91" y="43"/>
                    <a:pt x="91" y="46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9"/>
                    <a:pt x="86" y="93"/>
                    <a:pt x="81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5" y="93"/>
                    <a:pt x="0" y="89"/>
                    <a:pt x="0" y="8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1" y="41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39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3" y="0"/>
                    <a:pt x="47" y="0"/>
                    <a:pt x="51" y="3"/>
                  </a:cubicBezTo>
                  <a:cubicBezTo>
                    <a:pt x="87" y="39"/>
                    <a:pt x="87" y="39"/>
                    <a:pt x="87" y="39"/>
                  </a:cubicBezTo>
                  <a:close/>
                  <a:moveTo>
                    <a:pt x="16" y="30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16" y="30"/>
                    <a:pt x="16" y="30"/>
                    <a:pt x="16" y="30"/>
                  </a:cubicBezTo>
                  <a:close/>
                  <a:moveTo>
                    <a:pt x="26" y="35"/>
                  </a:moveTo>
                  <a:cubicBezTo>
                    <a:pt x="26" y="39"/>
                    <a:pt x="26" y="39"/>
                    <a:pt x="26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26" y="51"/>
                  </a:moveTo>
                  <a:cubicBezTo>
                    <a:pt x="26" y="55"/>
                    <a:pt x="26" y="55"/>
                    <a:pt x="26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6" y="43"/>
                  </a:moveTo>
                  <a:cubicBezTo>
                    <a:pt x="26" y="47"/>
                    <a:pt x="26" y="47"/>
                    <a:pt x="26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10" y="87"/>
                  </a:moveTo>
                  <a:cubicBezTo>
                    <a:pt x="28" y="70"/>
                    <a:pt x="28" y="70"/>
                    <a:pt x="28" y="70"/>
                  </a:cubicBezTo>
                  <a:cubicBezTo>
                    <a:pt x="29" y="69"/>
                    <a:pt x="29" y="68"/>
                    <a:pt x="28" y="67"/>
                  </a:cubicBezTo>
                  <a:cubicBezTo>
                    <a:pt x="28" y="66"/>
                    <a:pt x="27" y="66"/>
                    <a:pt x="26" y="67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7" y="85"/>
                    <a:pt x="7" y="86"/>
                    <a:pt x="8" y="87"/>
                  </a:cubicBezTo>
                  <a:cubicBezTo>
                    <a:pt x="8" y="88"/>
                    <a:pt x="10" y="88"/>
                    <a:pt x="10" y="87"/>
                  </a:cubicBezTo>
                  <a:close/>
                  <a:moveTo>
                    <a:pt x="85" y="84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6" y="66"/>
                    <a:pt x="65" y="66"/>
                    <a:pt x="64" y="67"/>
                  </a:cubicBezTo>
                  <a:cubicBezTo>
                    <a:pt x="63" y="68"/>
                    <a:pt x="63" y="69"/>
                    <a:pt x="64" y="70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3" y="88"/>
                    <a:pt x="84" y="88"/>
                    <a:pt x="85" y="87"/>
                  </a:cubicBezTo>
                  <a:cubicBezTo>
                    <a:pt x="85" y="86"/>
                    <a:pt x="85" y="85"/>
                    <a:pt x="85" y="8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ļïḋè"/>
            <p:cNvSpPr/>
            <p:nvPr/>
          </p:nvSpPr>
          <p:spPr bwMode="auto">
            <a:xfrm>
              <a:off x="4203108" y="3574734"/>
              <a:ext cx="370619" cy="299650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ṧļïďe"/>
            <p:cNvSpPr/>
            <p:nvPr/>
          </p:nvSpPr>
          <p:spPr bwMode="auto">
            <a:xfrm>
              <a:off x="8938662" y="3511650"/>
              <a:ext cx="247605" cy="362734"/>
            </a:xfrm>
            <a:custGeom>
              <a:avLst/>
              <a:gdLst>
                <a:gd name="T0" fmla="*/ 16 w 73"/>
                <a:gd name="T1" fmla="*/ 77 h 107"/>
                <a:gd name="T2" fmla="*/ 57 w 73"/>
                <a:gd name="T3" fmla="*/ 77 h 107"/>
                <a:gd name="T4" fmla="*/ 52 w 73"/>
                <a:gd name="T5" fmla="*/ 101 h 107"/>
                <a:gd name="T6" fmla="*/ 45 w 73"/>
                <a:gd name="T7" fmla="*/ 101 h 107"/>
                <a:gd name="T8" fmla="*/ 37 w 73"/>
                <a:gd name="T9" fmla="*/ 107 h 107"/>
                <a:gd name="T10" fmla="*/ 29 w 73"/>
                <a:gd name="T11" fmla="*/ 101 h 107"/>
                <a:gd name="T12" fmla="*/ 21 w 73"/>
                <a:gd name="T13" fmla="*/ 101 h 107"/>
                <a:gd name="T14" fmla="*/ 16 w 73"/>
                <a:gd name="T15" fmla="*/ 77 h 107"/>
                <a:gd name="T16" fmla="*/ 51 w 73"/>
                <a:gd name="T17" fmla="*/ 29 h 107"/>
                <a:gd name="T18" fmla="*/ 52 w 73"/>
                <a:gd name="T19" fmla="*/ 35 h 107"/>
                <a:gd name="T20" fmla="*/ 51 w 73"/>
                <a:gd name="T21" fmla="*/ 37 h 107"/>
                <a:gd name="T22" fmla="*/ 53 w 73"/>
                <a:gd name="T23" fmla="*/ 38 h 107"/>
                <a:gd name="T24" fmla="*/ 52 w 73"/>
                <a:gd name="T25" fmla="*/ 42 h 107"/>
                <a:gd name="T26" fmla="*/ 50 w 73"/>
                <a:gd name="T27" fmla="*/ 42 h 107"/>
                <a:gd name="T28" fmla="*/ 52 w 73"/>
                <a:gd name="T29" fmla="*/ 44 h 107"/>
                <a:gd name="T30" fmla="*/ 51 w 73"/>
                <a:gd name="T31" fmla="*/ 47 h 107"/>
                <a:gd name="T32" fmla="*/ 50 w 73"/>
                <a:gd name="T33" fmla="*/ 48 h 107"/>
                <a:gd name="T34" fmla="*/ 51 w 73"/>
                <a:gd name="T35" fmla="*/ 49 h 107"/>
                <a:gd name="T36" fmla="*/ 50 w 73"/>
                <a:gd name="T37" fmla="*/ 53 h 107"/>
                <a:gd name="T38" fmla="*/ 47 w 73"/>
                <a:gd name="T39" fmla="*/ 54 h 107"/>
                <a:gd name="T40" fmla="*/ 29 w 73"/>
                <a:gd name="T41" fmla="*/ 49 h 107"/>
                <a:gd name="T42" fmla="*/ 21 w 73"/>
                <a:gd name="T43" fmla="*/ 49 h 107"/>
                <a:gd name="T44" fmla="*/ 21 w 73"/>
                <a:gd name="T45" fmla="*/ 32 h 107"/>
                <a:gd name="T46" fmla="*/ 28 w 73"/>
                <a:gd name="T47" fmla="*/ 31 h 107"/>
                <a:gd name="T48" fmla="*/ 42 w 73"/>
                <a:gd name="T49" fmla="*/ 16 h 107"/>
                <a:gd name="T50" fmla="*/ 38 w 73"/>
                <a:gd name="T51" fmla="*/ 30 h 107"/>
                <a:gd name="T52" fmla="*/ 51 w 73"/>
                <a:gd name="T53" fmla="*/ 29 h 107"/>
                <a:gd name="T54" fmla="*/ 15 w 73"/>
                <a:gd name="T55" fmla="*/ 71 h 107"/>
                <a:gd name="T56" fmla="*/ 25 w 73"/>
                <a:gd name="T57" fmla="*/ 71 h 107"/>
                <a:gd name="T58" fmla="*/ 17 w 73"/>
                <a:gd name="T59" fmla="*/ 48 h 107"/>
                <a:gd name="T60" fmla="*/ 11 w 73"/>
                <a:gd name="T61" fmla="*/ 29 h 107"/>
                <a:gd name="T62" fmla="*/ 23 w 73"/>
                <a:gd name="T63" fmla="*/ 13 h 107"/>
                <a:gd name="T64" fmla="*/ 37 w 73"/>
                <a:gd name="T65" fmla="*/ 11 h 107"/>
                <a:gd name="T66" fmla="*/ 50 w 73"/>
                <a:gd name="T67" fmla="*/ 14 h 107"/>
                <a:gd name="T68" fmla="*/ 62 w 73"/>
                <a:gd name="T69" fmla="*/ 29 h 107"/>
                <a:gd name="T70" fmla="*/ 56 w 73"/>
                <a:gd name="T71" fmla="*/ 48 h 107"/>
                <a:gd name="T72" fmla="*/ 48 w 73"/>
                <a:gd name="T73" fmla="*/ 71 h 107"/>
                <a:gd name="T74" fmla="*/ 58 w 73"/>
                <a:gd name="T75" fmla="*/ 71 h 107"/>
                <a:gd name="T76" fmla="*/ 65 w 73"/>
                <a:gd name="T77" fmla="*/ 52 h 107"/>
                <a:gd name="T78" fmla="*/ 71 w 73"/>
                <a:gd name="T79" fmla="*/ 27 h 107"/>
                <a:gd name="T80" fmla="*/ 55 w 73"/>
                <a:gd name="T81" fmla="*/ 5 h 107"/>
                <a:gd name="T82" fmla="*/ 37 w 73"/>
                <a:gd name="T83" fmla="*/ 1 h 107"/>
                <a:gd name="T84" fmla="*/ 19 w 73"/>
                <a:gd name="T85" fmla="*/ 5 h 107"/>
                <a:gd name="T86" fmla="*/ 2 w 73"/>
                <a:gd name="T87" fmla="*/ 27 h 107"/>
                <a:gd name="T88" fmla="*/ 8 w 73"/>
                <a:gd name="T89" fmla="*/ 53 h 107"/>
                <a:gd name="T90" fmla="*/ 15 w 73"/>
                <a:gd name="T91" fmla="*/ 7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107">
                  <a:moveTo>
                    <a:pt x="16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4"/>
                    <a:pt x="41" y="107"/>
                    <a:pt x="37" y="107"/>
                  </a:cubicBezTo>
                  <a:cubicBezTo>
                    <a:pt x="33" y="107"/>
                    <a:pt x="30" y="104"/>
                    <a:pt x="2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51" y="29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0" y="21"/>
                    <a:pt x="43" y="27"/>
                    <a:pt x="38" y="30"/>
                  </a:cubicBezTo>
                  <a:cubicBezTo>
                    <a:pt x="51" y="29"/>
                    <a:pt x="51" y="29"/>
                    <a:pt x="51" y="29"/>
                  </a:cubicBezTo>
                  <a:close/>
                  <a:moveTo>
                    <a:pt x="15" y="71"/>
                  </a:moveTo>
                  <a:cubicBezTo>
                    <a:pt x="25" y="71"/>
                    <a:pt x="25" y="71"/>
                    <a:pt x="25" y="71"/>
                  </a:cubicBezTo>
                  <a:cubicBezTo>
                    <a:pt x="24" y="62"/>
                    <a:pt x="20" y="55"/>
                    <a:pt x="17" y="48"/>
                  </a:cubicBezTo>
                  <a:cubicBezTo>
                    <a:pt x="13" y="41"/>
                    <a:pt x="10" y="34"/>
                    <a:pt x="11" y="29"/>
                  </a:cubicBezTo>
                  <a:cubicBezTo>
                    <a:pt x="13" y="21"/>
                    <a:pt x="17" y="16"/>
                    <a:pt x="23" y="13"/>
                  </a:cubicBezTo>
                  <a:cubicBezTo>
                    <a:pt x="27" y="11"/>
                    <a:pt x="32" y="10"/>
                    <a:pt x="37" y="11"/>
                  </a:cubicBezTo>
                  <a:cubicBezTo>
                    <a:pt x="42" y="11"/>
                    <a:pt x="46" y="12"/>
                    <a:pt x="50" y="14"/>
                  </a:cubicBezTo>
                  <a:cubicBezTo>
                    <a:pt x="56" y="17"/>
                    <a:pt x="60" y="22"/>
                    <a:pt x="62" y="29"/>
                  </a:cubicBezTo>
                  <a:cubicBezTo>
                    <a:pt x="63" y="34"/>
                    <a:pt x="59" y="41"/>
                    <a:pt x="56" y="48"/>
                  </a:cubicBezTo>
                  <a:cubicBezTo>
                    <a:pt x="53" y="55"/>
                    <a:pt x="49" y="62"/>
                    <a:pt x="4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9" y="64"/>
                    <a:pt x="62" y="58"/>
                    <a:pt x="65" y="52"/>
                  </a:cubicBezTo>
                  <a:cubicBezTo>
                    <a:pt x="69" y="44"/>
                    <a:pt x="73" y="36"/>
                    <a:pt x="71" y="27"/>
                  </a:cubicBezTo>
                  <a:cubicBezTo>
                    <a:pt x="70" y="17"/>
                    <a:pt x="63" y="9"/>
                    <a:pt x="55" y="5"/>
                  </a:cubicBezTo>
                  <a:cubicBezTo>
                    <a:pt x="49" y="2"/>
                    <a:pt x="43" y="1"/>
                    <a:pt x="37" y="1"/>
                  </a:cubicBezTo>
                  <a:cubicBezTo>
                    <a:pt x="31" y="0"/>
                    <a:pt x="24" y="2"/>
                    <a:pt x="19" y="5"/>
                  </a:cubicBezTo>
                  <a:cubicBezTo>
                    <a:pt x="10" y="9"/>
                    <a:pt x="4" y="16"/>
                    <a:pt x="2" y="27"/>
                  </a:cubicBezTo>
                  <a:cubicBezTo>
                    <a:pt x="0" y="36"/>
                    <a:pt x="4" y="44"/>
                    <a:pt x="8" y="53"/>
                  </a:cubicBezTo>
                  <a:cubicBezTo>
                    <a:pt x="11" y="58"/>
                    <a:pt x="13" y="64"/>
                    <a:pt x="15" y="7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šļïdè"/>
            <p:cNvSpPr/>
            <p:nvPr/>
          </p:nvSpPr>
          <p:spPr bwMode="auto">
            <a:xfrm>
              <a:off x="6712623" y="2259800"/>
              <a:ext cx="279147" cy="272840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8" name="ïṩ1ïḍè"/>
            <p:cNvGrpSpPr/>
            <p:nvPr/>
          </p:nvGrpSpPr>
          <p:grpSpPr>
            <a:xfrm>
              <a:off x="7558895" y="1702876"/>
              <a:ext cx="2196243" cy="946413"/>
              <a:chOff x="8390565" y="1684298"/>
              <a:chExt cx="2196243" cy="946413"/>
            </a:xfrm>
            <a:solidFill>
              <a:schemeClr val="bg1"/>
            </a:solidFill>
          </p:grpSpPr>
          <p:sp>
            <p:nvSpPr>
              <p:cNvPr id="29" name="iṥ1ïḋè"/>
              <p:cNvSpPr txBox="1"/>
              <p:nvPr/>
            </p:nvSpPr>
            <p:spPr>
              <a:xfrm>
                <a:off x="8390565" y="1684298"/>
                <a:ext cx="1569660" cy="36933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0" name="ïślíḋé"/>
              <p:cNvSpPr/>
              <p:nvPr/>
            </p:nvSpPr>
            <p:spPr>
              <a:xfrm>
                <a:off x="8390566" y="2053630"/>
                <a:ext cx="2196242" cy="577081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/>
                  <a:t>此部分内容作为文字排版占位显示</a:t>
                </a:r>
                <a:br>
                  <a:rPr lang="zh-CN" altLang="en-US" sz="1050"/>
                </a:br>
                <a:r>
                  <a:rPr lang="zh-CN" altLang="en-US" sz="1050"/>
                  <a:t>（建议使用主题字体）</a:t>
                </a:r>
                <a:endParaRPr lang="zh-CN" altLang="en-US" sz="1050"/>
              </a:p>
            </p:txBody>
          </p:sp>
        </p:grpSp>
        <p:grpSp>
          <p:nvGrpSpPr>
            <p:cNvPr id="19" name="ïSḷidê"/>
            <p:cNvGrpSpPr/>
            <p:nvPr/>
          </p:nvGrpSpPr>
          <p:grpSpPr>
            <a:xfrm>
              <a:off x="9507799" y="2704143"/>
              <a:ext cx="2196244" cy="946413"/>
              <a:chOff x="9300356" y="3226370"/>
              <a:chExt cx="2196244" cy="946413"/>
            </a:xfrm>
          </p:grpSpPr>
          <p:sp>
            <p:nvSpPr>
              <p:cNvPr id="27" name="iS1iḍê"/>
              <p:cNvSpPr txBox="1"/>
              <p:nvPr/>
            </p:nvSpPr>
            <p:spPr>
              <a:xfrm>
                <a:off x="9300356" y="3226370"/>
                <a:ext cx="1569660" cy="36933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îśḷíḑè"/>
              <p:cNvSpPr/>
              <p:nvPr/>
            </p:nvSpPr>
            <p:spPr>
              <a:xfrm>
                <a:off x="9300358" y="3595702"/>
                <a:ext cx="2196242" cy="577081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/>
                  <a:t>此部分内容作为文字排版占位显示</a:t>
                </a:r>
                <a:br>
                  <a:rPr lang="zh-CN" altLang="en-US" sz="1050"/>
                </a:br>
                <a:r>
                  <a:rPr lang="zh-CN" altLang="en-US" sz="1050"/>
                  <a:t>（建议使用主题字体）</a:t>
                </a:r>
                <a:endParaRPr lang="zh-CN" altLang="en-US" sz="1050"/>
              </a:p>
            </p:txBody>
          </p:sp>
        </p:grpSp>
        <p:grpSp>
          <p:nvGrpSpPr>
            <p:cNvPr id="20" name="iṥlïḍé"/>
            <p:cNvGrpSpPr/>
            <p:nvPr/>
          </p:nvGrpSpPr>
          <p:grpSpPr>
            <a:xfrm>
              <a:off x="1837069" y="1600218"/>
              <a:ext cx="2196242" cy="946413"/>
              <a:chOff x="711508" y="1388191"/>
              <a:chExt cx="2196242" cy="946413"/>
            </a:xfrm>
          </p:grpSpPr>
          <p:sp>
            <p:nvSpPr>
              <p:cNvPr id="25" name="ïşḷíḋè"/>
              <p:cNvSpPr txBox="1"/>
              <p:nvPr/>
            </p:nvSpPr>
            <p:spPr>
              <a:xfrm flipH="1">
                <a:off x="1338090" y="1388191"/>
                <a:ext cx="1569660" cy="36933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r"/>
                <a:r>
                  <a:rPr lang="zh-CN" altLang="en-US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" name="iSḻiḍê"/>
              <p:cNvSpPr/>
              <p:nvPr/>
            </p:nvSpPr>
            <p:spPr>
              <a:xfrm flipH="1">
                <a:off x="711508" y="1757523"/>
                <a:ext cx="2196242" cy="577081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/>
                  <a:t>此部分内容作为文字排版占位显示</a:t>
                </a:r>
                <a:br>
                  <a:rPr lang="zh-CN" altLang="en-US" sz="1050"/>
                </a:br>
                <a:r>
                  <a:rPr lang="zh-CN" altLang="en-US" sz="1050"/>
                  <a:t>（建议使用主题字体）</a:t>
                </a:r>
                <a:endParaRPr lang="zh-CN" altLang="en-US" sz="1050"/>
              </a:p>
            </p:txBody>
          </p:sp>
        </p:grpSp>
        <p:grpSp>
          <p:nvGrpSpPr>
            <p:cNvPr id="21" name="ïšľïḋé"/>
            <p:cNvGrpSpPr/>
            <p:nvPr/>
          </p:nvGrpSpPr>
          <p:grpSpPr>
            <a:xfrm>
              <a:off x="1686188" y="3299633"/>
              <a:ext cx="2196242" cy="946413"/>
              <a:chOff x="719137" y="3145998"/>
              <a:chExt cx="2196242" cy="946413"/>
            </a:xfrm>
            <a:solidFill>
              <a:schemeClr val="bg1"/>
            </a:solidFill>
          </p:grpSpPr>
          <p:sp>
            <p:nvSpPr>
              <p:cNvPr id="23" name="iṣḻidê"/>
              <p:cNvSpPr txBox="1"/>
              <p:nvPr/>
            </p:nvSpPr>
            <p:spPr>
              <a:xfrm flipH="1">
                <a:off x="1345719" y="3145998"/>
                <a:ext cx="1569660" cy="36933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r"/>
                <a:r>
                  <a:rPr lang="zh-CN" altLang="en-US" b="1" dirty="0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ïşľïḑê"/>
              <p:cNvSpPr/>
              <p:nvPr/>
            </p:nvSpPr>
            <p:spPr>
              <a:xfrm flipH="1">
                <a:off x="719137" y="3515330"/>
                <a:ext cx="2196242" cy="577081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/>
                  <a:t>此部分内容作为文字排版占位显示</a:t>
                </a:r>
                <a:br>
                  <a:rPr lang="zh-CN" altLang="en-US" sz="1050"/>
                </a:br>
                <a:r>
                  <a:rPr lang="zh-CN" altLang="en-US" sz="1050"/>
                  <a:t>（建议使用主题字体）</a:t>
                </a:r>
                <a:endParaRPr lang="zh-CN" altLang="en-US" sz="1050"/>
              </a:p>
            </p:txBody>
          </p:sp>
        </p:grpSp>
        <p:sp>
          <p:nvSpPr>
            <p:cNvPr id="22" name="iṥľîdê"/>
            <p:cNvSpPr/>
            <p:nvPr/>
          </p:nvSpPr>
          <p:spPr>
            <a:xfrm>
              <a:off x="1368602" y="4910638"/>
              <a:ext cx="9454796" cy="738664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</a:rPr>
                <a:t>此部分内容作为文字排版占位显示（建议使用主题字体）</a:t>
              </a:r>
              <a:br>
                <a:rPr lang="zh-CN" altLang="en-US" sz="1400">
                  <a:solidFill>
                    <a:schemeClr val="bg1"/>
                  </a:solidFill>
                </a:rPr>
              </a:br>
              <a:r>
                <a:rPr lang="zh-CN" altLang="en-US" sz="1400">
                  <a:solidFill>
                    <a:schemeClr val="bg1"/>
                  </a:solidFill>
                </a:rPr>
                <a:t>如需更改请在（设置形状格式）菜单下（文本选项）中调整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37" name="矩形 36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" name="57c0f5d7-e666-482c-af74-2cc1a97ea2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5805"/>
            <a:ext cx="12192000" cy="6873805"/>
            <a:chOff x="0" y="-15805"/>
            <a:chExt cx="12192000" cy="6873805"/>
          </a:xfrm>
        </p:grpSpPr>
        <p:sp>
          <p:nvSpPr>
            <p:cNvPr id="4" name="ïṩḻiḍé"/>
            <p:cNvSpPr/>
            <p:nvPr/>
          </p:nvSpPr>
          <p:spPr>
            <a:xfrm>
              <a:off x="0" y="-15805"/>
              <a:ext cx="12192000" cy="6873805"/>
            </a:xfrm>
            <a:prstGeom prst="rect">
              <a:avLst/>
            </a:prstGeom>
            <a:blipFill dpi="0"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ṡļîḍé"/>
            <p:cNvSpPr/>
            <p:nvPr/>
          </p:nvSpPr>
          <p:spPr>
            <a:xfrm>
              <a:off x="3975100" y="1638300"/>
              <a:ext cx="7315200" cy="171926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sļidé"/>
            <p:cNvSpPr/>
            <p:nvPr/>
          </p:nvSpPr>
          <p:spPr>
            <a:xfrm>
              <a:off x="901700" y="1638300"/>
              <a:ext cx="2476500" cy="35814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šľîḑé"/>
            <p:cNvSpPr/>
            <p:nvPr/>
          </p:nvSpPr>
          <p:spPr>
            <a:xfrm>
              <a:off x="4337279" y="2012327"/>
              <a:ext cx="1427974" cy="246221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lvl="0" defTabSz="913765">
                <a:defRPr/>
              </a:pPr>
              <a:r>
                <a:rPr lang="zh-CN" altLang="en-US" sz="1600" b="1">
                  <a:gradFill>
                    <a:gsLst>
                      <a:gs pos="0">
                        <a:schemeClr val="accent2"/>
                      </a:gs>
                      <a:gs pos="52000">
                        <a:schemeClr val="accent3"/>
                      </a:gs>
                      <a:gs pos="100000">
                        <a:schemeClr val="accent4"/>
                      </a:gs>
                    </a:gsLst>
                    <a:lin ang="0" scaled="1"/>
                  </a:gradFill>
                </a:rPr>
                <a:t>标题文本预设</a:t>
              </a:r>
              <a:endParaRPr lang="zh-CN" altLang="en-US" sz="1600" b="1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</a:endParaRPr>
            </a:p>
          </p:txBody>
        </p:sp>
        <p:sp>
          <p:nvSpPr>
            <p:cNvPr id="8" name="îšľiḓe"/>
            <p:cNvSpPr txBox="1"/>
            <p:nvPr/>
          </p:nvSpPr>
          <p:spPr>
            <a:xfrm>
              <a:off x="4337279" y="2258548"/>
              <a:ext cx="2224314" cy="745473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050"/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（建议使用主题字体）</a:t>
              </a:r>
              <a:endParaRPr lang="zh-CN" altLang="en-US" sz="1050"/>
            </a:p>
          </p:txBody>
        </p:sp>
        <p:sp>
          <p:nvSpPr>
            <p:cNvPr id="9" name="ïşlíďê"/>
            <p:cNvSpPr/>
            <p:nvPr/>
          </p:nvSpPr>
          <p:spPr>
            <a:xfrm>
              <a:off x="1707788" y="2526566"/>
              <a:ext cx="716476" cy="1661993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lvl="0" defTabSz="913765">
                <a:defRPr/>
              </a:pPr>
              <a:r>
                <a:rPr lang="en-US" altLang="zh-CN" sz="5400" b="1" dirty="0">
                  <a:gradFill>
                    <a:gsLst>
                      <a:gs pos="0">
                        <a:schemeClr val="accent2"/>
                      </a:gs>
                      <a:gs pos="52000">
                        <a:schemeClr val="accent3"/>
                      </a:gs>
                      <a:gs pos="100000">
                        <a:schemeClr val="accent4"/>
                      </a:gs>
                    </a:gsLst>
                    <a:lin ang="0" scaled="1"/>
                  </a:gradFill>
                </a:rPr>
                <a:t>01</a:t>
              </a:r>
              <a:endParaRPr lang="en-US" altLang="zh-CN" sz="5400" b="1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</a:endParaRPr>
            </a:p>
          </p:txBody>
        </p:sp>
        <p:sp>
          <p:nvSpPr>
            <p:cNvPr id="10" name="íṧḷidé"/>
            <p:cNvSpPr/>
            <p:nvPr/>
          </p:nvSpPr>
          <p:spPr>
            <a:xfrm>
              <a:off x="1672710" y="3489746"/>
              <a:ext cx="786631" cy="4728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iṩ1îďe"/>
            <p:cNvSpPr/>
            <p:nvPr/>
          </p:nvSpPr>
          <p:spPr>
            <a:xfrm>
              <a:off x="3975100" y="3500437"/>
              <a:ext cx="7315200" cy="171926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iṣḷïḑè"/>
            <p:cNvSpPr/>
            <p:nvPr/>
          </p:nvSpPr>
          <p:spPr>
            <a:xfrm>
              <a:off x="4337279" y="3874464"/>
              <a:ext cx="1427974" cy="246221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lvl="0" defTabSz="913765">
                <a:defRPr/>
              </a:pPr>
              <a:r>
                <a:rPr lang="zh-CN" altLang="en-US" sz="1600" b="1">
                  <a:gradFill>
                    <a:gsLst>
                      <a:gs pos="0">
                        <a:schemeClr val="accent2"/>
                      </a:gs>
                      <a:gs pos="52000">
                        <a:schemeClr val="accent3"/>
                      </a:gs>
                      <a:gs pos="100000">
                        <a:schemeClr val="accent4"/>
                      </a:gs>
                    </a:gsLst>
                    <a:lin ang="0" scaled="1"/>
                  </a:gradFill>
                </a:rPr>
                <a:t>标题文本预设</a:t>
              </a:r>
              <a:endParaRPr lang="zh-CN" altLang="en-US" sz="1600" b="1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</a:endParaRPr>
            </a:p>
          </p:txBody>
        </p:sp>
        <p:sp>
          <p:nvSpPr>
            <p:cNvPr id="13" name="iśḻíḍé"/>
            <p:cNvSpPr txBox="1"/>
            <p:nvPr/>
          </p:nvSpPr>
          <p:spPr>
            <a:xfrm>
              <a:off x="4337279" y="4120685"/>
              <a:ext cx="2224314" cy="745473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050"/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（建议使用主题字体）</a:t>
              </a:r>
              <a:endParaRPr lang="zh-CN" altLang="en-US" sz="105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PART-03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72094aa6-2e5c-4b28-9414-87a7235e456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45268" y="-160544"/>
            <a:ext cx="8247176" cy="5314299"/>
            <a:chOff x="1845268" y="-160544"/>
            <a:chExt cx="8247176" cy="5314299"/>
          </a:xfrm>
        </p:grpSpPr>
        <p:grpSp>
          <p:nvGrpSpPr>
            <p:cNvPr id="4" name="iŝľïdé"/>
            <p:cNvGrpSpPr/>
            <p:nvPr/>
          </p:nvGrpSpPr>
          <p:grpSpPr>
            <a:xfrm>
              <a:off x="2639303" y="-160544"/>
              <a:ext cx="7058444" cy="2838172"/>
              <a:chOff x="2639303" y="646761"/>
              <a:chExt cx="7058444" cy="2838172"/>
            </a:xfrm>
          </p:grpSpPr>
          <p:sp>
            <p:nvSpPr>
              <p:cNvPr id="36" name="išļîḑè"/>
              <p:cNvSpPr/>
              <p:nvPr/>
            </p:nvSpPr>
            <p:spPr bwMode="auto">
              <a:xfrm rot="14727876">
                <a:off x="8269270" y="671182"/>
                <a:ext cx="1099521" cy="1757433"/>
              </a:xfrm>
              <a:custGeom>
                <a:avLst/>
                <a:gdLst>
                  <a:gd name="T0" fmla="*/ 480 w 502"/>
                  <a:gd name="T1" fmla="*/ 784 h 804"/>
                  <a:gd name="T2" fmla="*/ 482 w 502"/>
                  <a:gd name="T3" fmla="*/ 710 h 804"/>
                  <a:gd name="T4" fmla="*/ 428 w 502"/>
                  <a:gd name="T5" fmla="*/ 697 h 804"/>
                  <a:gd name="T6" fmla="*/ 139 w 502"/>
                  <a:gd name="T7" fmla="*/ 175 h 804"/>
                  <a:gd name="T8" fmla="*/ 184 w 502"/>
                  <a:gd name="T9" fmla="*/ 78 h 804"/>
                  <a:gd name="T10" fmla="*/ 78 w 502"/>
                  <a:gd name="T11" fmla="*/ 10 h 804"/>
                  <a:gd name="T12" fmla="*/ 10 w 502"/>
                  <a:gd name="T13" fmla="*/ 116 h 804"/>
                  <a:gd name="T14" fmla="*/ 97 w 502"/>
                  <a:gd name="T15" fmla="*/ 186 h 804"/>
                  <a:gd name="T16" fmla="*/ 395 w 502"/>
                  <a:gd name="T17" fmla="*/ 726 h 804"/>
                  <a:gd name="T18" fmla="*/ 406 w 502"/>
                  <a:gd name="T19" fmla="*/ 783 h 804"/>
                  <a:gd name="T20" fmla="*/ 480 w 502"/>
                  <a:gd name="T21" fmla="*/ 784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2" h="804">
                    <a:moveTo>
                      <a:pt x="480" y="784"/>
                    </a:moveTo>
                    <a:cubicBezTo>
                      <a:pt x="501" y="764"/>
                      <a:pt x="502" y="731"/>
                      <a:pt x="482" y="710"/>
                    </a:cubicBezTo>
                    <a:cubicBezTo>
                      <a:pt x="467" y="695"/>
                      <a:pt x="446" y="690"/>
                      <a:pt x="428" y="697"/>
                    </a:cubicBezTo>
                    <a:cubicBezTo>
                      <a:pt x="292" y="546"/>
                      <a:pt x="194" y="368"/>
                      <a:pt x="139" y="175"/>
                    </a:cubicBezTo>
                    <a:cubicBezTo>
                      <a:pt x="173" y="157"/>
                      <a:pt x="192" y="118"/>
                      <a:pt x="184" y="78"/>
                    </a:cubicBezTo>
                    <a:cubicBezTo>
                      <a:pt x="173" y="30"/>
                      <a:pt x="126" y="0"/>
                      <a:pt x="78" y="10"/>
                    </a:cubicBezTo>
                    <a:cubicBezTo>
                      <a:pt x="30" y="21"/>
                      <a:pt x="0" y="68"/>
                      <a:pt x="10" y="116"/>
                    </a:cubicBezTo>
                    <a:cubicBezTo>
                      <a:pt x="19" y="157"/>
                      <a:pt x="56" y="186"/>
                      <a:pt x="97" y="186"/>
                    </a:cubicBezTo>
                    <a:cubicBezTo>
                      <a:pt x="153" y="386"/>
                      <a:pt x="255" y="571"/>
                      <a:pt x="395" y="726"/>
                    </a:cubicBezTo>
                    <a:cubicBezTo>
                      <a:pt x="388" y="745"/>
                      <a:pt x="391" y="767"/>
                      <a:pt x="406" y="783"/>
                    </a:cubicBezTo>
                    <a:cubicBezTo>
                      <a:pt x="426" y="804"/>
                      <a:pt x="460" y="804"/>
                      <a:pt x="480" y="78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ṡlîďe"/>
              <p:cNvSpPr/>
              <p:nvPr/>
            </p:nvSpPr>
            <p:spPr bwMode="auto">
              <a:xfrm rot="16268728">
                <a:off x="7017625" y="1689905"/>
                <a:ext cx="1099521" cy="1757433"/>
              </a:xfrm>
              <a:custGeom>
                <a:avLst/>
                <a:gdLst>
                  <a:gd name="T0" fmla="*/ 480 w 502"/>
                  <a:gd name="T1" fmla="*/ 784 h 804"/>
                  <a:gd name="T2" fmla="*/ 482 w 502"/>
                  <a:gd name="T3" fmla="*/ 710 h 804"/>
                  <a:gd name="T4" fmla="*/ 428 w 502"/>
                  <a:gd name="T5" fmla="*/ 697 h 804"/>
                  <a:gd name="T6" fmla="*/ 139 w 502"/>
                  <a:gd name="T7" fmla="*/ 175 h 804"/>
                  <a:gd name="T8" fmla="*/ 184 w 502"/>
                  <a:gd name="T9" fmla="*/ 78 h 804"/>
                  <a:gd name="T10" fmla="*/ 78 w 502"/>
                  <a:gd name="T11" fmla="*/ 10 h 804"/>
                  <a:gd name="T12" fmla="*/ 10 w 502"/>
                  <a:gd name="T13" fmla="*/ 116 h 804"/>
                  <a:gd name="T14" fmla="*/ 97 w 502"/>
                  <a:gd name="T15" fmla="*/ 186 h 804"/>
                  <a:gd name="T16" fmla="*/ 395 w 502"/>
                  <a:gd name="T17" fmla="*/ 726 h 804"/>
                  <a:gd name="T18" fmla="*/ 406 w 502"/>
                  <a:gd name="T19" fmla="*/ 783 h 804"/>
                  <a:gd name="T20" fmla="*/ 480 w 502"/>
                  <a:gd name="T21" fmla="*/ 784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2" h="804">
                    <a:moveTo>
                      <a:pt x="480" y="784"/>
                    </a:moveTo>
                    <a:cubicBezTo>
                      <a:pt x="501" y="764"/>
                      <a:pt x="502" y="731"/>
                      <a:pt x="482" y="710"/>
                    </a:cubicBezTo>
                    <a:cubicBezTo>
                      <a:pt x="467" y="695"/>
                      <a:pt x="446" y="690"/>
                      <a:pt x="428" y="697"/>
                    </a:cubicBezTo>
                    <a:cubicBezTo>
                      <a:pt x="292" y="546"/>
                      <a:pt x="194" y="368"/>
                      <a:pt x="139" y="175"/>
                    </a:cubicBezTo>
                    <a:cubicBezTo>
                      <a:pt x="173" y="157"/>
                      <a:pt x="192" y="118"/>
                      <a:pt x="184" y="78"/>
                    </a:cubicBezTo>
                    <a:cubicBezTo>
                      <a:pt x="173" y="30"/>
                      <a:pt x="126" y="0"/>
                      <a:pt x="78" y="10"/>
                    </a:cubicBezTo>
                    <a:cubicBezTo>
                      <a:pt x="30" y="21"/>
                      <a:pt x="0" y="68"/>
                      <a:pt x="10" y="116"/>
                    </a:cubicBezTo>
                    <a:cubicBezTo>
                      <a:pt x="19" y="157"/>
                      <a:pt x="56" y="186"/>
                      <a:pt x="97" y="186"/>
                    </a:cubicBezTo>
                    <a:cubicBezTo>
                      <a:pt x="153" y="386"/>
                      <a:pt x="255" y="571"/>
                      <a:pt x="395" y="726"/>
                    </a:cubicBezTo>
                    <a:cubicBezTo>
                      <a:pt x="388" y="745"/>
                      <a:pt x="391" y="767"/>
                      <a:pt x="406" y="783"/>
                    </a:cubicBezTo>
                    <a:cubicBezTo>
                      <a:pt x="426" y="804"/>
                      <a:pt x="460" y="804"/>
                      <a:pt x="480" y="78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ḻîḍe"/>
              <p:cNvSpPr/>
              <p:nvPr/>
            </p:nvSpPr>
            <p:spPr bwMode="auto">
              <a:xfrm rot="17855333">
                <a:off x="5448998" y="2056456"/>
                <a:ext cx="1099521" cy="1757433"/>
              </a:xfrm>
              <a:custGeom>
                <a:avLst/>
                <a:gdLst>
                  <a:gd name="T0" fmla="*/ 480 w 502"/>
                  <a:gd name="T1" fmla="*/ 784 h 804"/>
                  <a:gd name="T2" fmla="*/ 482 w 502"/>
                  <a:gd name="T3" fmla="*/ 710 h 804"/>
                  <a:gd name="T4" fmla="*/ 428 w 502"/>
                  <a:gd name="T5" fmla="*/ 697 h 804"/>
                  <a:gd name="T6" fmla="*/ 139 w 502"/>
                  <a:gd name="T7" fmla="*/ 175 h 804"/>
                  <a:gd name="T8" fmla="*/ 184 w 502"/>
                  <a:gd name="T9" fmla="*/ 78 h 804"/>
                  <a:gd name="T10" fmla="*/ 78 w 502"/>
                  <a:gd name="T11" fmla="*/ 10 h 804"/>
                  <a:gd name="T12" fmla="*/ 10 w 502"/>
                  <a:gd name="T13" fmla="*/ 116 h 804"/>
                  <a:gd name="T14" fmla="*/ 97 w 502"/>
                  <a:gd name="T15" fmla="*/ 186 h 804"/>
                  <a:gd name="T16" fmla="*/ 395 w 502"/>
                  <a:gd name="T17" fmla="*/ 726 h 804"/>
                  <a:gd name="T18" fmla="*/ 406 w 502"/>
                  <a:gd name="T19" fmla="*/ 783 h 804"/>
                  <a:gd name="T20" fmla="*/ 480 w 502"/>
                  <a:gd name="T21" fmla="*/ 784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2" h="804">
                    <a:moveTo>
                      <a:pt x="480" y="784"/>
                    </a:moveTo>
                    <a:cubicBezTo>
                      <a:pt x="501" y="764"/>
                      <a:pt x="502" y="731"/>
                      <a:pt x="482" y="710"/>
                    </a:cubicBezTo>
                    <a:cubicBezTo>
                      <a:pt x="467" y="695"/>
                      <a:pt x="446" y="690"/>
                      <a:pt x="428" y="697"/>
                    </a:cubicBezTo>
                    <a:cubicBezTo>
                      <a:pt x="292" y="546"/>
                      <a:pt x="194" y="368"/>
                      <a:pt x="139" y="175"/>
                    </a:cubicBezTo>
                    <a:cubicBezTo>
                      <a:pt x="173" y="157"/>
                      <a:pt x="192" y="118"/>
                      <a:pt x="184" y="78"/>
                    </a:cubicBezTo>
                    <a:cubicBezTo>
                      <a:pt x="173" y="30"/>
                      <a:pt x="126" y="0"/>
                      <a:pt x="78" y="10"/>
                    </a:cubicBezTo>
                    <a:cubicBezTo>
                      <a:pt x="30" y="21"/>
                      <a:pt x="0" y="68"/>
                      <a:pt x="10" y="116"/>
                    </a:cubicBezTo>
                    <a:cubicBezTo>
                      <a:pt x="19" y="157"/>
                      <a:pt x="56" y="186"/>
                      <a:pt x="97" y="186"/>
                    </a:cubicBezTo>
                    <a:cubicBezTo>
                      <a:pt x="153" y="386"/>
                      <a:pt x="255" y="571"/>
                      <a:pt x="395" y="726"/>
                    </a:cubicBezTo>
                    <a:cubicBezTo>
                      <a:pt x="388" y="745"/>
                      <a:pt x="391" y="767"/>
                      <a:pt x="406" y="783"/>
                    </a:cubicBezTo>
                    <a:cubicBezTo>
                      <a:pt x="426" y="804"/>
                      <a:pt x="460" y="804"/>
                      <a:pt x="480" y="78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Sḻide"/>
              <p:cNvSpPr/>
              <p:nvPr/>
            </p:nvSpPr>
            <p:spPr bwMode="auto">
              <a:xfrm rot="19453913">
                <a:off x="3893856" y="1674663"/>
                <a:ext cx="1099521" cy="1757433"/>
              </a:xfrm>
              <a:custGeom>
                <a:avLst/>
                <a:gdLst>
                  <a:gd name="T0" fmla="*/ 480 w 502"/>
                  <a:gd name="T1" fmla="*/ 784 h 804"/>
                  <a:gd name="T2" fmla="*/ 482 w 502"/>
                  <a:gd name="T3" fmla="*/ 710 h 804"/>
                  <a:gd name="T4" fmla="*/ 428 w 502"/>
                  <a:gd name="T5" fmla="*/ 697 h 804"/>
                  <a:gd name="T6" fmla="*/ 139 w 502"/>
                  <a:gd name="T7" fmla="*/ 175 h 804"/>
                  <a:gd name="T8" fmla="*/ 184 w 502"/>
                  <a:gd name="T9" fmla="*/ 78 h 804"/>
                  <a:gd name="T10" fmla="*/ 78 w 502"/>
                  <a:gd name="T11" fmla="*/ 10 h 804"/>
                  <a:gd name="T12" fmla="*/ 10 w 502"/>
                  <a:gd name="T13" fmla="*/ 116 h 804"/>
                  <a:gd name="T14" fmla="*/ 97 w 502"/>
                  <a:gd name="T15" fmla="*/ 186 h 804"/>
                  <a:gd name="T16" fmla="*/ 395 w 502"/>
                  <a:gd name="T17" fmla="*/ 726 h 804"/>
                  <a:gd name="T18" fmla="*/ 406 w 502"/>
                  <a:gd name="T19" fmla="*/ 783 h 804"/>
                  <a:gd name="T20" fmla="*/ 480 w 502"/>
                  <a:gd name="T21" fmla="*/ 784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2" h="804">
                    <a:moveTo>
                      <a:pt x="480" y="784"/>
                    </a:moveTo>
                    <a:cubicBezTo>
                      <a:pt x="501" y="764"/>
                      <a:pt x="502" y="731"/>
                      <a:pt x="482" y="710"/>
                    </a:cubicBezTo>
                    <a:cubicBezTo>
                      <a:pt x="467" y="695"/>
                      <a:pt x="446" y="690"/>
                      <a:pt x="428" y="697"/>
                    </a:cubicBezTo>
                    <a:cubicBezTo>
                      <a:pt x="292" y="546"/>
                      <a:pt x="194" y="368"/>
                      <a:pt x="139" y="175"/>
                    </a:cubicBezTo>
                    <a:cubicBezTo>
                      <a:pt x="173" y="157"/>
                      <a:pt x="192" y="118"/>
                      <a:pt x="184" y="78"/>
                    </a:cubicBezTo>
                    <a:cubicBezTo>
                      <a:pt x="173" y="30"/>
                      <a:pt x="126" y="0"/>
                      <a:pt x="78" y="10"/>
                    </a:cubicBezTo>
                    <a:cubicBezTo>
                      <a:pt x="30" y="21"/>
                      <a:pt x="0" y="68"/>
                      <a:pt x="10" y="116"/>
                    </a:cubicBezTo>
                    <a:cubicBezTo>
                      <a:pt x="19" y="157"/>
                      <a:pt x="56" y="186"/>
                      <a:pt x="97" y="186"/>
                    </a:cubicBezTo>
                    <a:cubicBezTo>
                      <a:pt x="153" y="386"/>
                      <a:pt x="255" y="571"/>
                      <a:pt x="395" y="726"/>
                    </a:cubicBezTo>
                    <a:cubicBezTo>
                      <a:pt x="388" y="745"/>
                      <a:pt x="391" y="767"/>
                      <a:pt x="406" y="783"/>
                    </a:cubicBezTo>
                    <a:cubicBezTo>
                      <a:pt x="426" y="804"/>
                      <a:pt x="460" y="804"/>
                      <a:pt x="480" y="7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sľïḋé"/>
              <p:cNvSpPr/>
              <p:nvPr/>
            </p:nvSpPr>
            <p:spPr bwMode="auto">
              <a:xfrm rot="21007680">
                <a:off x="2639303" y="646761"/>
                <a:ext cx="1099521" cy="1757433"/>
              </a:xfrm>
              <a:custGeom>
                <a:avLst/>
                <a:gdLst>
                  <a:gd name="T0" fmla="*/ 480 w 502"/>
                  <a:gd name="T1" fmla="*/ 784 h 804"/>
                  <a:gd name="T2" fmla="*/ 482 w 502"/>
                  <a:gd name="T3" fmla="*/ 710 h 804"/>
                  <a:gd name="T4" fmla="*/ 428 w 502"/>
                  <a:gd name="T5" fmla="*/ 697 h 804"/>
                  <a:gd name="T6" fmla="*/ 139 w 502"/>
                  <a:gd name="T7" fmla="*/ 175 h 804"/>
                  <a:gd name="T8" fmla="*/ 184 w 502"/>
                  <a:gd name="T9" fmla="*/ 78 h 804"/>
                  <a:gd name="T10" fmla="*/ 78 w 502"/>
                  <a:gd name="T11" fmla="*/ 10 h 804"/>
                  <a:gd name="T12" fmla="*/ 10 w 502"/>
                  <a:gd name="T13" fmla="*/ 116 h 804"/>
                  <a:gd name="T14" fmla="*/ 97 w 502"/>
                  <a:gd name="T15" fmla="*/ 186 h 804"/>
                  <a:gd name="T16" fmla="*/ 395 w 502"/>
                  <a:gd name="T17" fmla="*/ 726 h 804"/>
                  <a:gd name="T18" fmla="*/ 406 w 502"/>
                  <a:gd name="T19" fmla="*/ 783 h 804"/>
                  <a:gd name="T20" fmla="*/ 480 w 502"/>
                  <a:gd name="T21" fmla="*/ 784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2" h="804">
                    <a:moveTo>
                      <a:pt x="480" y="784"/>
                    </a:moveTo>
                    <a:cubicBezTo>
                      <a:pt x="501" y="764"/>
                      <a:pt x="502" y="731"/>
                      <a:pt x="482" y="710"/>
                    </a:cubicBezTo>
                    <a:cubicBezTo>
                      <a:pt x="467" y="695"/>
                      <a:pt x="446" y="690"/>
                      <a:pt x="428" y="697"/>
                    </a:cubicBezTo>
                    <a:cubicBezTo>
                      <a:pt x="292" y="546"/>
                      <a:pt x="194" y="368"/>
                      <a:pt x="139" y="175"/>
                    </a:cubicBezTo>
                    <a:cubicBezTo>
                      <a:pt x="173" y="157"/>
                      <a:pt x="192" y="118"/>
                      <a:pt x="184" y="78"/>
                    </a:cubicBezTo>
                    <a:cubicBezTo>
                      <a:pt x="173" y="30"/>
                      <a:pt x="126" y="0"/>
                      <a:pt x="78" y="10"/>
                    </a:cubicBezTo>
                    <a:cubicBezTo>
                      <a:pt x="30" y="21"/>
                      <a:pt x="0" y="68"/>
                      <a:pt x="10" y="116"/>
                    </a:cubicBezTo>
                    <a:cubicBezTo>
                      <a:pt x="19" y="157"/>
                      <a:pt x="56" y="186"/>
                      <a:pt x="97" y="186"/>
                    </a:cubicBezTo>
                    <a:cubicBezTo>
                      <a:pt x="153" y="386"/>
                      <a:pt x="255" y="571"/>
                      <a:pt x="395" y="726"/>
                    </a:cubicBezTo>
                    <a:cubicBezTo>
                      <a:pt x="388" y="745"/>
                      <a:pt x="391" y="767"/>
                      <a:pt x="406" y="783"/>
                    </a:cubicBezTo>
                    <a:cubicBezTo>
                      <a:pt x="426" y="804"/>
                      <a:pt x="460" y="804"/>
                      <a:pt x="480" y="78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" name="íśľídè"/>
            <p:cNvGrpSpPr/>
            <p:nvPr/>
          </p:nvGrpSpPr>
          <p:grpSpPr>
            <a:xfrm>
              <a:off x="2315580" y="1485491"/>
              <a:ext cx="882607" cy="882607"/>
              <a:chOff x="2098892" y="2644547"/>
              <a:chExt cx="621866" cy="621866"/>
            </a:xfrm>
          </p:grpSpPr>
          <p:sp>
            <p:nvSpPr>
              <p:cNvPr id="34" name="işľiďe"/>
              <p:cNvSpPr/>
              <p:nvPr/>
            </p:nvSpPr>
            <p:spPr bwMode="auto">
              <a:xfrm>
                <a:off x="2098892" y="2644547"/>
                <a:ext cx="621866" cy="621866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ṥḷïḋé"/>
              <p:cNvSpPr/>
              <p:nvPr/>
            </p:nvSpPr>
            <p:spPr bwMode="auto">
              <a:xfrm>
                <a:off x="2258704" y="2841661"/>
                <a:ext cx="302242" cy="227639"/>
              </a:xfrm>
              <a:custGeom>
                <a:avLst/>
                <a:gdLst/>
                <a:ahLst/>
                <a:cxnLst>
                  <a:cxn ang="0">
                    <a:pos x="158" y="119"/>
                  </a:cxn>
                  <a:cxn ang="0">
                    <a:pos x="0" y="119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08"/>
                  </a:cxn>
                  <a:cxn ang="0">
                    <a:pos x="158" y="108"/>
                  </a:cxn>
                  <a:cxn ang="0">
                    <a:pos x="158" y="119"/>
                  </a:cxn>
                  <a:cxn ang="0">
                    <a:pos x="147" y="98"/>
                  </a:cxn>
                  <a:cxn ang="0">
                    <a:pos x="19" y="98"/>
                  </a:cxn>
                  <a:cxn ang="0">
                    <a:pos x="19" y="54"/>
                  </a:cxn>
                  <a:cxn ang="0">
                    <a:pos x="54" y="9"/>
                  </a:cxn>
                  <a:cxn ang="0">
                    <a:pos x="97" y="54"/>
                  </a:cxn>
                  <a:cxn ang="0">
                    <a:pos x="127" y="28"/>
                  </a:cxn>
                  <a:cxn ang="0">
                    <a:pos x="147" y="98"/>
                  </a:cxn>
                </a:cxnLst>
                <a:rect l="0" t="0" r="r" b="b"/>
                <a:pathLst>
                  <a:path w="158" h="119">
                    <a:moveTo>
                      <a:pt x="158" y="119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08"/>
                    </a:lnTo>
                    <a:lnTo>
                      <a:pt x="158" y="108"/>
                    </a:lnTo>
                    <a:lnTo>
                      <a:pt x="158" y="119"/>
                    </a:lnTo>
                    <a:close/>
                    <a:moveTo>
                      <a:pt x="147" y="98"/>
                    </a:moveTo>
                    <a:lnTo>
                      <a:pt x="19" y="98"/>
                    </a:lnTo>
                    <a:lnTo>
                      <a:pt x="19" y="54"/>
                    </a:lnTo>
                    <a:lnTo>
                      <a:pt x="54" y="9"/>
                    </a:lnTo>
                    <a:lnTo>
                      <a:pt x="97" y="54"/>
                    </a:lnTo>
                    <a:lnTo>
                      <a:pt x="127" y="28"/>
                    </a:lnTo>
                    <a:lnTo>
                      <a:pt x="147" y="9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" name="ïślîdê"/>
            <p:cNvGrpSpPr/>
            <p:nvPr/>
          </p:nvGrpSpPr>
          <p:grpSpPr>
            <a:xfrm>
              <a:off x="5557452" y="3026979"/>
              <a:ext cx="882607" cy="882607"/>
              <a:chOff x="4255375" y="3604022"/>
              <a:chExt cx="621866" cy="621866"/>
            </a:xfrm>
          </p:grpSpPr>
          <p:sp>
            <p:nvSpPr>
              <p:cNvPr id="32" name="iṣḷîďè"/>
              <p:cNvSpPr/>
              <p:nvPr/>
            </p:nvSpPr>
            <p:spPr bwMode="auto">
              <a:xfrm>
                <a:off x="4255375" y="3604022"/>
                <a:ext cx="621866" cy="621866"/>
              </a:xfrm>
              <a:prstGeom prst="ellipse">
                <a:avLst/>
              </a:pr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ṩḷïďè"/>
              <p:cNvSpPr/>
              <p:nvPr/>
            </p:nvSpPr>
            <p:spPr bwMode="auto">
              <a:xfrm>
                <a:off x="4434803" y="3782399"/>
                <a:ext cx="263009" cy="265112"/>
              </a:xfrm>
              <a:custGeom>
                <a:avLst/>
                <a:gdLst/>
                <a:ahLst/>
                <a:cxnLst>
                  <a:cxn ang="0">
                    <a:pos x="29" y="58"/>
                  </a:cxn>
                  <a:cxn ang="0">
                    <a:pos x="6" y="47"/>
                  </a:cxn>
                  <a:cxn ang="0">
                    <a:pos x="7" y="46"/>
                  </a:cxn>
                  <a:cxn ang="0">
                    <a:pos x="12" y="40"/>
                  </a:cxn>
                  <a:cxn ang="0">
                    <a:pos x="13" y="40"/>
                  </a:cxn>
                  <a:cxn ang="0">
                    <a:pos x="14" y="41"/>
                  </a:cxn>
                  <a:cxn ang="0">
                    <a:pos x="29" y="48"/>
                  </a:cxn>
                  <a:cxn ang="0">
                    <a:pos x="48" y="29"/>
                  </a:cxn>
                  <a:cxn ang="0">
                    <a:pos x="29" y="9"/>
                  </a:cxn>
                  <a:cxn ang="0">
                    <a:pos x="16" y="14"/>
                  </a:cxn>
                  <a:cxn ang="0">
                    <a:pos x="21" y="20"/>
                  </a:cxn>
                  <a:cxn ang="0">
                    <a:pos x="21" y="22"/>
                  </a:cxn>
                  <a:cxn ang="0">
                    <a:pos x="19" y="24"/>
                  </a:cxn>
                  <a:cxn ang="0">
                    <a:pos x="2" y="24"/>
                  </a:cxn>
                  <a:cxn ang="0">
                    <a:pos x="0" y="21"/>
                  </a:cxn>
                  <a:cxn ang="0">
                    <a:pos x="0" y="4"/>
                  </a:cxn>
                  <a:cxn ang="0">
                    <a:pos x="1" y="2"/>
                  </a:cxn>
                  <a:cxn ang="0">
                    <a:pos x="4" y="3"/>
                  </a:cxn>
                  <a:cxn ang="0">
                    <a:pos x="9" y="8"/>
                  </a:cxn>
                  <a:cxn ang="0">
                    <a:pos x="29" y="0"/>
                  </a:cxn>
                  <a:cxn ang="0">
                    <a:pos x="58" y="29"/>
                  </a:cxn>
                  <a:cxn ang="0">
                    <a:pos x="29" y="58"/>
                  </a:cxn>
                  <a:cxn ang="0">
                    <a:pos x="34" y="35"/>
                  </a:cxn>
                  <a:cxn ang="0">
                    <a:pos x="33" y="36"/>
                  </a:cxn>
                  <a:cxn ang="0">
                    <a:pos x="20" y="36"/>
                  </a:cxn>
                  <a:cxn ang="0">
                    <a:pos x="19" y="35"/>
                  </a:cxn>
                  <a:cxn ang="0">
                    <a:pos x="19" y="32"/>
                  </a:cxn>
                  <a:cxn ang="0">
                    <a:pos x="20" y="31"/>
                  </a:cxn>
                  <a:cxn ang="0">
                    <a:pos x="29" y="31"/>
                  </a:cxn>
                  <a:cxn ang="0">
                    <a:pos x="29" y="18"/>
                  </a:cxn>
                  <a:cxn ang="0">
                    <a:pos x="30" y="17"/>
                  </a:cxn>
                  <a:cxn ang="0">
                    <a:pos x="33" y="17"/>
                  </a:cxn>
                  <a:cxn ang="0">
                    <a:pos x="34" y="18"/>
                  </a:cxn>
                  <a:cxn ang="0">
                    <a:pos x="34" y="35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20" y="58"/>
                      <a:pt x="12" y="54"/>
                      <a:pt x="6" y="47"/>
                    </a:cubicBezTo>
                    <a:cubicBezTo>
                      <a:pt x="6" y="47"/>
                      <a:pt x="6" y="46"/>
                      <a:pt x="7" y="46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3" y="40"/>
                    </a:cubicBezTo>
                    <a:cubicBezTo>
                      <a:pt x="13" y="40"/>
                      <a:pt x="13" y="40"/>
                      <a:pt x="14" y="41"/>
                    </a:cubicBezTo>
                    <a:cubicBezTo>
                      <a:pt x="17" y="45"/>
                      <a:pt x="23" y="48"/>
                      <a:pt x="29" y="48"/>
                    </a:cubicBezTo>
                    <a:cubicBezTo>
                      <a:pt x="40" y="48"/>
                      <a:pt x="48" y="39"/>
                      <a:pt x="48" y="29"/>
                    </a:cubicBezTo>
                    <a:cubicBezTo>
                      <a:pt x="48" y="18"/>
                      <a:pt x="40" y="9"/>
                      <a:pt x="29" y="9"/>
                    </a:cubicBezTo>
                    <a:cubicBezTo>
                      <a:pt x="24" y="9"/>
                      <a:pt x="19" y="11"/>
                      <a:pt x="16" y="14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20"/>
                      <a:pt x="22" y="21"/>
                      <a:pt x="21" y="22"/>
                    </a:cubicBezTo>
                    <a:cubicBezTo>
                      <a:pt x="21" y="23"/>
                      <a:pt x="20" y="24"/>
                      <a:pt x="19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2" y="2"/>
                      <a:pt x="3" y="2"/>
                      <a:pt x="4" y="3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4" y="3"/>
                      <a:pt x="21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34" y="35"/>
                    </a:moveTo>
                    <a:cubicBezTo>
                      <a:pt x="34" y="35"/>
                      <a:pt x="33" y="36"/>
                      <a:pt x="33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19" y="35"/>
                      <a:pt x="19" y="35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20" y="31"/>
                      <a:pt x="20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7"/>
                      <a:pt x="29" y="17"/>
                      <a:pt x="30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4" y="17"/>
                      <a:pt x="34" y="18"/>
                    </a:cubicBezTo>
                    <a:lnTo>
                      <a:pt x="34" y="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ïṡlïḑé"/>
            <p:cNvGrpSpPr/>
            <p:nvPr/>
          </p:nvGrpSpPr>
          <p:grpSpPr>
            <a:xfrm>
              <a:off x="8741785" y="1485491"/>
              <a:ext cx="882607" cy="882607"/>
              <a:chOff x="6366092" y="2644547"/>
              <a:chExt cx="621866" cy="621866"/>
            </a:xfrm>
          </p:grpSpPr>
          <p:sp>
            <p:nvSpPr>
              <p:cNvPr id="30" name="îSḻíḍè"/>
              <p:cNvSpPr/>
              <p:nvPr/>
            </p:nvSpPr>
            <p:spPr bwMode="auto">
              <a:xfrm>
                <a:off x="6366092" y="2644547"/>
                <a:ext cx="621866" cy="621866"/>
              </a:xfrm>
              <a:prstGeom prst="ellipse">
                <a:avLst/>
              </a:pr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ṥ1îḑê"/>
              <p:cNvSpPr/>
              <p:nvPr/>
            </p:nvSpPr>
            <p:spPr bwMode="auto">
              <a:xfrm>
                <a:off x="6517037" y="2822316"/>
                <a:ext cx="319977" cy="266328"/>
              </a:xfrm>
              <a:custGeom>
                <a:avLst/>
                <a:gdLst/>
                <a:ahLst/>
                <a:cxnLst>
                  <a:cxn ang="0">
                    <a:pos x="77" y="51"/>
                  </a:cxn>
                  <a:cxn ang="0">
                    <a:pos x="75" y="55"/>
                  </a:cxn>
                  <a:cxn ang="0">
                    <a:pos x="59" y="63"/>
                  </a:cxn>
                  <a:cxn ang="0">
                    <a:pos x="57" y="64"/>
                  </a:cxn>
                  <a:cxn ang="0">
                    <a:pos x="55" y="63"/>
                  </a:cxn>
                  <a:cxn ang="0">
                    <a:pos x="39" y="55"/>
                  </a:cxn>
                  <a:cxn ang="0">
                    <a:pos x="39" y="55"/>
                  </a:cxn>
                  <a:cxn ang="0">
                    <a:pos x="38" y="55"/>
                  </a:cxn>
                  <a:cxn ang="0">
                    <a:pos x="22" y="63"/>
                  </a:cxn>
                  <a:cxn ang="0">
                    <a:pos x="20" y="64"/>
                  </a:cxn>
                  <a:cxn ang="0">
                    <a:pos x="18" y="63"/>
                  </a:cxn>
                  <a:cxn ang="0">
                    <a:pos x="2" y="55"/>
                  </a:cxn>
                  <a:cxn ang="0">
                    <a:pos x="0" y="51"/>
                  </a:cxn>
                  <a:cxn ang="0">
                    <a:pos x="0" y="37"/>
                  </a:cxn>
                  <a:cxn ang="0">
                    <a:pos x="3" y="32"/>
                  </a:cxn>
                  <a:cxn ang="0">
                    <a:pos x="18" y="26"/>
                  </a:cxn>
                  <a:cxn ang="0">
                    <a:pos x="18" y="11"/>
                  </a:cxn>
                  <a:cxn ang="0">
                    <a:pos x="21" y="7"/>
                  </a:cxn>
                  <a:cxn ang="0">
                    <a:pos x="37" y="0"/>
                  </a:cxn>
                  <a:cxn ang="0">
                    <a:pos x="39" y="0"/>
                  </a:cxn>
                  <a:cxn ang="0">
                    <a:pos x="40" y="0"/>
                  </a:cxn>
                  <a:cxn ang="0">
                    <a:pos x="56" y="7"/>
                  </a:cxn>
                  <a:cxn ang="0">
                    <a:pos x="59" y="11"/>
                  </a:cxn>
                  <a:cxn ang="0">
                    <a:pos x="59" y="26"/>
                  </a:cxn>
                  <a:cxn ang="0">
                    <a:pos x="75" y="32"/>
                  </a:cxn>
                  <a:cxn ang="0">
                    <a:pos x="77" y="37"/>
                  </a:cxn>
                  <a:cxn ang="0">
                    <a:pos x="77" y="51"/>
                  </a:cxn>
                  <a:cxn ang="0">
                    <a:pos x="35" y="36"/>
                  </a:cxn>
                  <a:cxn ang="0">
                    <a:pos x="20" y="30"/>
                  </a:cxn>
                  <a:cxn ang="0">
                    <a:pos x="6" y="36"/>
                  </a:cxn>
                  <a:cxn ang="0">
                    <a:pos x="20" y="42"/>
                  </a:cxn>
                  <a:cxn ang="0">
                    <a:pos x="35" y="36"/>
                  </a:cxn>
                  <a:cxn ang="0">
                    <a:pos x="36" y="51"/>
                  </a:cxn>
                  <a:cxn ang="0">
                    <a:pos x="36" y="40"/>
                  </a:cxn>
                  <a:cxn ang="0">
                    <a:pos x="23" y="46"/>
                  </a:cxn>
                  <a:cxn ang="0">
                    <a:pos x="23" y="58"/>
                  </a:cxn>
                  <a:cxn ang="0">
                    <a:pos x="36" y="51"/>
                  </a:cxn>
                  <a:cxn ang="0">
                    <a:pos x="54" y="11"/>
                  </a:cxn>
                  <a:cxn ang="0">
                    <a:pos x="39" y="5"/>
                  </a:cxn>
                  <a:cxn ang="0">
                    <a:pos x="23" y="11"/>
                  </a:cxn>
                  <a:cxn ang="0">
                    <a:pos x="39" y="18"/>
                  </a:cxn>
                  <a:cxn ang="0">
                    <a:pos x="54" y="11"/>
                  </a:cxn>
                  <a:cxn ang="0">
                    <a:pos x="55" y="26"/>
                  </a:cxn>
                  <a:cxn ang="0">
                    <a:pos x="55" y="16"/>
                  </a:cxn>
                  <a:cxn ang="0">
                    <a:pos x="41" y="22"/>
                  </a:cxn>
                  <a:cxn ang="0">
                    <a:pos x="41" y="32"/>
                  </a:cxn>
                  <a:cxn ang="0">
                    <a:pos x="55" y="26"/>
                  </a:cxn>
                  <a:cxn ang="0">
                    <a:pos x="71" y="36"/>
                  </a:cxn>
                  <a:cxn ang="0">
                    <a:pos x="57" y="30"/>
                  </a:cxn>
                  <a:cxn ang="0">
                    <a:pos x="42" y="36"/>
                  </a:cxn>
                  <a:cxn ang="0">
                    <a:pos x="57" y="42"/>
                  </a:cxn>
                  <a:cxn ang="0">
                    <a:pos x="71" y="36"/>
                  </a:cxn>
                  <a:cxn ang="0">
                    <a:pos x="73" y="51"/>
                  </a:cxn>
                  <a:cxn ang="0">
                    <a:pos x="73" y="40"/>
                  </a:cxn>
                  <a:cxn ang="0">
                    <a:pos x="59" y="46"/>
                  </a:cxn>
                  <a:cxn ang="0">
                    <a:pos x="59" y="58"/>
                  </a:cxn>
                  <a:cxn ang="0">
                    <a:pos x="73" y="51"/>
                  </a:cxn>
                </a:cxnLst>
                <a:rect l="0" t="0" r="r" b="b"/>
                <a:pathLst>
                  <a:path w="77" h="64">
                    <a:moveTo>
                      <a:pt x="77" y="51"/>
                    </a:moveTo>
                    <a:cubicBezTo>
                      <a:pt x="77" y="53"/>
                      <a:pt x="76" y="55"/>
                      <a:pt x="75" y="55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58" y="64"/>
                      <a:pt x="58" y="64"/>
                      <a:pt x="57" y="64"/>
                    </a:cubicBezTo>
                    <a:cubicBezTo>
                      <a:pt x="56" y="64"/>
                      <a:pt x="55" y="64"/>
                      <a:pt x="55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8" y="55"/>
                      <a:pt x="38" y="55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64"/>
                      <a:pt x="21" y="64"/>
                      <a:pt x="20" y="64"/>
                    </a:cubicBezTo>
                    <a:cubicBezTo>
                      <a:pt x="20" y="64"/>
                      <a:pt x="19" y="64"/>
                      <a:pt x="18" y="6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5"/>
                      <a:pt x="0" y="53"/>
                      <a:pt x="0" y="5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5"/>
                      <a:pt x="1" y="33"/>
                      <a:pt x="3" y="32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9" y="8"/>
                      <a:pt x="21" y="7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8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8" y="8"/>
                      <a:pt x="59" y="10"/>
                      <a:pt x="59" y="1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6" y="33"/>
                      <a:pt x="77" y="35"/>
                      <a:pt x="77" y="37"/>
                    </a:cubicBezTo>
                    <a:lnTo>
                      <a:pt x="77" y="51"/>
                    </a:lnTo>
                    <a:close/>
                    <a:moveTo>
                      <a:pt x="35" y="36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20" y="42"/>
                      <a:pt x="20" y="42"/>
                      <a:pt x="20" y="42"/>
                    </a:cubicBezTo>
                    <a:lnTo>
                      <a:pt x="35" y="36"/>
                    </a:lnTo>
                    <a:close/>
                    <a:moveTo>
                      <a:pt x="36" y="51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58"/>
                      <a:pt x="23" y="58"/>
                      <a:pt x="23" y="58"/>
                    </a:cubicBezTo>
                    <a:lnTo>
                      <a:pt x="36" y="51"/>
                    </a:lnTo>
                    <a:close/>
                    <a:moveTo>
                      <a:pt x="54" y="11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39" y="18"/>
                      <a:pt x="39" y="18"/>
                      <a:pt x="39" y="18"/>
                    </a:cubicBezTo>
                    <a:lnTo>
                      <a:pt x="54" y="11"/>
                    </a:lnTo>
                    <a:close/>
                    <a:moveTo>
                      <a:pt x="55" y="26"/>
                    </a:moveTo>
                    <a:cubicBezTo>
                      <a:pt x="55" y="16"/>
                      <a:pt x="55" y="16"/>
                      <a:pt x="55" y="16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32"/>
                      <a:pt x="41" y="32"/>
                      <a:pt x="41" y="32"/>
                    </a:cubicBezTo>
                    <a:lnTo>
                      <a:pt x="55" y="26"/>
                    </a:lnTo>
                    <a:close/>
                    <a:moveTo>
                      <a:pt x="71" y="36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57" y="42"/>
                      <a:pt x="57" y="42"/>
                      <a:pt x="57" y="42"/>
                    </a:cubicBezTo>
                    <a:lnTo>
                      <a:pt x="71" y="36"/>
                    </a:lnTo>
                    <a:close/>
                    <a:moveTo>
                      <a:pt x="73" y="51"/>
                    </a:moveTo>
                    <a:cubicBezTo>
                      <a:pt x="73" y="40"/>
                      <a:pt x="73" y="40"/>
                      <a:pt x="73" y="40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9" y="58"/>
                      <a:pt x="59" y="58"/>
                      <a:pt x="59" y="58"/>
                    </a:cubicBezTo>
                    <a:lnTo>
                      <a:pt x="73" y="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" name="iśḻiḓé"/>
            <p:cNvGrpSpPr/>
            <p:nvPr/>
          </p:nvGrpSpPr>
          <p:grpSpPr>
            <a:xfrm>
              <a:off x="5069816" y="3909586"/>
              <a:ext cx="1819536" cy="1244169"/>
              <a:chOff x="4948086" y="299433"/>
              <a:chExt cx="2549181" cy="1244169"/>
            </a:xfrm>
          </p:grpSpPr>
          <p:sp>
            <p:nvSpPr>
              <p:cNvPr id="28" name="ïŝlîḑê"/>
              <p:cNvSpPr txBox="1"/>
              <p:nvPr/>
            </p:nvSpPr>
            <p:spPr>
              <a:xfrm>
                <a:off x="4948086" y="299433"/>
                <a:ext cx="2549181" cy="428153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íṣḻídè"/>
              <p:cNvSpPr txBox="1"/>
              <p:nvPr/>
            </p:nvSpPr>
            <p:spPr>
              <a:xfrm>
                <a:off x="4948086" y="727585"/>
                <a:ext cx="2549181" cy="816017"/>
              </a:xfrm>
              <a:prstGeom prst="rect">
                <a:avLst/>
              </a:prstGeom>
            </p:spPr>
            <p:txBody>
              <a:bodyPr vert="horz" wrap="square" lIns="0" tIns="72000" rIns="0" bIns="0" anchor="t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9" name="iŝḻïďe"/>
            <p:cNvGrpSpPr/>
            <p:nvPr/>
          </p:nvGrpSpPr>
          <p:grpSpPr>
            <a:xfrm>
              <a:off x="7416969" y="2601961"/>
              <a:ext cx="882607" cy="882607"/>
              <a:chOff x="5400393" y="3410781"/>
              <a:chExt cx="621866" cy="621866"/>
            </a:xfrm>
          </p:grpSpPr>
          <p:sp>
            <p:nvSpPr>
              <p:cNvPr id="26" name="íṣlïḍê"/>
              <p:cNvSpPr/>
              <p:nvPr/>
            </p:nvSpPr>
            <p:spPr bwMode="auto">
              <a:xfrm>
                <a:off x="5400393" y="3410781"/>
                <a:ext cx="621866" cy="621866"/>
              </a:xfrm>
              <a:prstGeom prst="ellipse">
                <a:avLst/>
              </a:pr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sḻiḑê"/>
              <p:cNvSpPr/>
              <p:nvPr/>
            </p:nvSpPr>
            <p:spPr bwMode="auto">
              <a:xfrm>
                <a:off x="5565745" y="3612528"/>
                <a:ext cx="291163" cy="218372"/>
              </a:xfrm>
              <a:custGeom>
                <a:avLst/>
                <a:gdLst/>
                <a:ahLst/>
                <a:cxnLst>
                  <a:cxn ang="0">
                    <a:pos x="78" y="58"/>
                  </a:cxn>
                  <a:cxn ang="0">
                    <a:pos x="0" y="58"/>
                  </a:cxn>
                  <a:cxn ang="0">
                    <a:pos x="0" y="0"/>
                  </a:cxn>
                  <a:cxn ang="0">
                    <a:pos x="5" y="0"/>
                  </a:cxn>
                  <a:cxn ang="0">
                    <a:pos x="5" y="53"/>
                  </a:cxn>
                  <a:cxn ang="0">
                    <a:pos x="78" y="53"/>
                  </a:cxn>
                  <a:cxn ang="0">
                    <a:pos x="78" y="58"/>
                  </a:cxn>
                  <a:cxn ang="0">
                    <a:pos x="73" y="22"/>
                  </a:cxn>
                  <a:cxn ang="0">
                    <a:pos x="71" y="23"/>
                  </a:cxn>
                  <a:cxn ang="0">
                    <a:pos x="66" y="18"/>
                  </a:cxn>
                  <a:cxn ang="0">
                    <a:pos x="42" y="42"/>
                  </a:cxn>
                  <a:cxn ang="0">
                    <a:pos x="40" y="42"/>
                  </a:cxn>
                  <a:cxn ang="0">
                    <a:pos x="31" y="34"/>
                  </a:cxn>
                  <a:cxn ang="0">
                    <a:pos x="16" y="49"/>
                  </a:cxn>
                  <a:cxn ang="0">
                    <a:pos x="8" y="42"/>
                  </a:cxn>
                  <a:cxn ang="0">
                    <a:pos x="30" y="20"/>
                  </a:cxn>
                  <a:cxn ang="0">
                    <a:pos x="32" y="20"/>
                  </a:cxn>
                  <a:cxn ang="0">
                    <a:pos x="41" y="29"/>
                  </a:cxn>
                  <a:cxn ang="0">
                    <a:pos x="59" y="11"/>
                  </a:cxn>
                  <a:cxn ang="0">
                    <a:pos x="54" y="6"/>
                  </a:cxn>
                  <a:cxn ang="0">
                    <a:pos x="55" y="4"/>
                  </a:cxn>
                  <a:cxn ang="0">
                    <a:pos x="71" y="4"/>
                  </a:cxn>
                  <a:cxn ang="0">
                    <a:pos x="73" y="6"/>
                  </a:cxn>
                  <a:cxn ang="0">
                    <a:pos x="73" y="22"/>
                  </a:cxn>
                </a:cxnLst>
                <a:rect l="0" t="0" r="r" b="b"/>
                <a:pathLst>
                  <a:path w="78" h="58">
                    <a:moveTo>
                      <a:pt x="78" y="58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78" y="53"/>
                      <a:pt x="78" y="53"/>
                      <a:pt x="78" y="53"/>
                    </a:cubicBezTo>
                    <a:lnTo>
                      <a:pt x="78" y="58"/>
                    </a:lnTo>
                    <a:close/>
                    <a:moveTo>
                      <a:pt x="73" y="22"/>
                    </a:moveTo>
                    <a:cubicBezTo>
                      <a:pt x="73" y="23"/>
                      <a:pt x="71" y="24"/>
                      <a:pt x="71" y="23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1" y="43"/>
                      <a:pt x="41" y="43"/>
                      <a:pt x="40" y="42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1" y="19"/>
                      <a:pt x="32" y="19"/>
                      <a:pt x="32" y="20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6"/>
                      <a:pt x="54" y="4"/>
                      <a:pt x="55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2" y="4"/>
                      <a:pt x="73" y="5"/>
                      <a:pt x="73" y="6"/>
                    </a:cubicBezTo>
                    <a:lnTo>
                      <a:pt x="73" y="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0" name="iSḷïdè"/>
            <p:cNvGrpSpPr/>
            <p:nvPr/>
          </p:nvGrpSpPr>
          <p:grpSpPr>
            <a:xfrm>
              <a:off x="3791745" y="2579569"/>
              <a:ext cx="882607" cy="882607"/>
              <a:chOff x="3140605" y="3410781"/>
              <a:chExt cx="621866" cy="621866"/>
            </a:xfrm>
          </p:grpSpPr>
          <p:sp>
            <p:nvSpPr>
              <p:cNvPr id="24" name="íṧlíḓé"/>
              <p:cNvSpPr/>
              <p:nvPr/>
            </p:nvSpPr>
            <p:spPr bwMode="auto">
              <a:xfrm>
                <a:off x="3140605" y="3410781"/>
                <a:ext cx="621866" cy="62186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íṩ1ïḓe"/>
              <p:cNvSpPr>
                <a:spLocks noChangeAspect="1"/>
              </p:cNvSpPr>
              <p:nvPr/>
            </p:nvSpPr>
            <p:spPr bwMode="auto">
              <a:xfrm>
                <a:off x="3306187" y="3612701"/>
                <a:ext cx="290703" cy="218027"/>
              </a:xfrm>
              <a:custGeom>
                <a:avLst/>
                <a:gdLst/>
                <a:ahLst/>
                <a:cxnLst>
                  <a:cxn ang="0">
                    <a:pos x="168" y="126"/>
                  </a:cxn>
                  <a:cxn ang="0">
                    <a:pos x="0" y="126"/>
                  </a:cxn>
                  <a:cxn ang="0">
                    <a:pos x="0" y="0"/>
                  </a:cxn>
                  <a:cxn ang="0">
                    <a:pos x="10" y="0"/>
                  </a:cxn>
                  <a:cxn ang="0">
                    <a:pos x="10" y="115"/>
                  </a:cxn>
                  <a:cxn ang="0">
                    <a:pos x="168" y="115"/>
                  </a:cxn>
                  <a:cxn ang="0">
                    <a:pos x="168" y="126"/>
                  </a:cxn>
                  <a:cxn ang="0">
                    <a:pos x="54" y="104"/>
                  </a:cxn>
                  <a:cxn ang="0">
                    <a:pos x="32" y="104"/>
                  </a:cxn>
                  <a:cxn ang="0">
                    <a:pos x="32" y="63"/>
                  </a:cxn>
                  <a:cxn ang="0">
                    <a:pos x="54" y="63"/>
                  </a:cxn>
                  <a:cxn ang="0">
                    <a:pos x="54" y="104"/>
                  </a:cxn>
                  <a:cxn ang="0">
                    <a:pos x="84" y="104"/>
                  </a:cxn>
                  <a:cxn ang="0">
                    <a:pos x="64" y="104"/>
                  </a:cxn>
                  <a:cxn ang="0">
                    <a:pos x="64" y="19"/>
                  </a:cxn>
                  <a:cxn ang="0">
                    <a:pos x="84" y="19"/>
                  </a:cxn>
                  <a:cxn ang="0">
                    <a:pos x="84" y="104"/>
                  </a:cxn>
                  <a:cxn ang="0">
                    <a:pos x="116" y="104"/>
                  </a:cxn>
                  <a:cxn ang="0">
                    <a:pos x="95" y="104"/>
                  </a:cxn>
                  <a:cxn ang="0">
                    <a:pos x="95" y="41"/>
                  </a:cxn>
                  <a:cxn ang="0">
                    <a:pos x="116" y="41"/>
                  </a:cxn>
                  <a:cxn ang="0">
                    <a:pos x="116" y="104"/>
                  </a:cxn>
                  <a:cxn ang="0">
                    <a:pos x="147" y="104"/>
                  </a:cxn>
                  <a:cxn ang="0">
                    <a:pos x="127" y="104"/>
                  </a:cxn>
                  <a:cxn ang="0">
                    <a:pos x="127" y="9"/>
                  </a:cxn>
                  <a:cxn ang="0">
                    <a:pos x="147" y="9"/>
                  </a:cxn>
                  <a:cxn ang="0">
                    <a:pos x="147" y="104"/>
                  </a:cxn>
                </a:cxnLst>
                <a:rect l="0" t="0" r="r" b="b"/>
                <a:pathLst>
                  <a:path w="168" h="126">
                    <a:moveTo>
                      <a:pt x="168" y="126"/>
                    </a:moveTo>
                    <a:lnTo>
                      <a:pt x="0" y="12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115"/>
                    </a:lnTo>
                    <a:lnTo>
                      <a:pt x="168" y="115"/>
                    </a:lnTo>
                    <a:lnTo>
                      <a:pt x="168" y="126"/>
                    </a:lnTo>
                    <a:close/>
                    <a:moveTo>
                      <a:pt x="54" y="104"/>
                    </a:moveTo>
                    <a:lnTo>
                      <a:pt x="32" y="104"/>
                    </a:lnTo>
                    <a:lnTo>
                      <a:pt x="32" y="63"/>
                    </a:lnTo>
                    <a:lnTo>
                      <a:pt x="54" y="63"/>
                    </a:lnTo>
                    <a:lnTo>
                      <a:pt x="54" y="104"/>
                    </a:lnTo>
                    <a:close/>
                    <a:moveTo>
                      <a:pt x="84" y="104"/>
                    </a:moveTo>
                    <a:lnTo>
                      <a:pt x="64" y="104"/>
                    </a:lnTo>
                    <a:lnTo>
                      <a:pt x="64" y="19"/>
                    </a:lnTo>
                    <a:lnTo>
                      <a:pt x="84" y="19"/>
                    </a:lnTo>
                    <a:lnTo>
                      <a:pt x="84" y="104"/>
                    </a:lnTo>
                    <a:close/>
                    <a:moveTo>
                      <a:pt x="116" y="104"/>
                    </a:moveTo>
                    <a:lnTo>
                      <a:pt x="95" y="104"/>
                    </a:lnTo>
                    <a:lnTo>
                      <a:pt x="95" y="41"/>
                    </a:lnTo>
                    <a:lnTo>
                      <a:pt x="116" y="41"/>
                    </a:lnTo>
                    <a:lnTo>
                      <a:pt x="116" y="104"/>
                    </a:lnTo>
                    <a:close/>
                    <a:moveTo>
                      <a:pt x="147" y="104"/>
                    </a:moveTo>
                    <a:lnTo>
                      <a:pt x="127" y="104"/>
                    </a:lnTo>
                    <a:lnTo>
                      <a:pt x="127" y="9"/>
                    </a:lnTo>
                    <a:lnTo>
                      <a:pt x="147" y="9"/>
                    </a:lnTo>
                    <a:lnTo>
                      <a:pt x="147" y="10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1" name="ïṣļîḑê"/>
            <p:cNvGrpSpPr/>
            <p:nvPr/>
          </p:nvGrpSpPr>
          <p:grpSpPr>
            <a:xfrm>
              <a:off x="6948504" y="3484568"/>
              <a:ext cx="1819536" cy="1244169"/>
              <a:chOff x="4948086" y="299433"/>
              <a:chExt cx="2549181" cy="1244169"/>
            </a:xfrm>
          </p:grpSpPr>
          <p:sp>
            <p:nvSpPr>
              <p:cNvPr id="22" name="iṧḷïḑè"/>
              <p:cNvSpPr txBox="1"/>
              <p:nvPr/>
            </p:nvSpPr>
            <p:spPr>
              <a:xfrm>
                <a:off x="4948086" y="299433"/>
                <a:ext cx="2549181" cy="428153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î$ḻîďé"/>
              <p:cNvSpPr txBox="1"/>
              <p:nvPr/>
            </p:nvSpPr>
            <p:spPr>
              <a:xfrm>
                <a:off x="4948086" y="727585"/>
                <a:ext cx="2549181" cy="816017"/>
              </a:xfrm>
              <a:prstGeom prst="rect">
                <a:avLst/>
              </a:prstGeom>
            </p:spPr>
            <p:txBody>
              <a:bodyPr vert="horz" wrap="square" lIns="0" tIns="72000" rIns="0" bIns="0" anchor="t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íšlïḓè"/>
            <p:cNvGrpSpPr/>
            <p:nvPr/>
          </p:nvGrpSpPr>
          <p:grpSpPr>
            <a:xfrm>
              <a:off x="3309742" y="3462176"/>
              <a:ext cx="1819536" cy="1244169"/>
              <a:chOff x="4948086" y="299433"/>
              <a:chExt cx="2549181" cy="1244169"/>
            </a:xfrm>
          </p:grpSpPr>
          <p:sp>
            <p:nvSpPr>
              <p:cNvPr id="20" name="íS1iḓè"/>
              <p:cNvSpPr txBox="1"/>
              <p:nvPr/>
            </p:nvSpPr>
            <p:spPr>
              <a:xfrm>
                <a:off x="4948086" y="299433"/>
                <a:ext cx="2549181" cy="428153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iṧ1íḍê"/>
              <p:cNvSpPr txBox="1"/>
              <p:nvPr/>
            </p:nvSpPr>
            <p:spPr>
              <a:xfrm>
                <a:off x="4948086" y="727585"/>
                <a:ext cx="2549181" cy="816017"/>
              </a:xfrm>
              <a:prstGeom prst="rect">
                <a:avLst/>
              </a:prstGeom>
            </p:spPr>
            <p:txBody>
              <a:bodyPr vert="horz" wrap="square" lIns="0" tIns="72000" rIns="0" bIns="0" anchor="t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ï$1ïďê"/>
            <p:cNvGrpSpPr/>
            <p:nvPr/>
          </p:nvGrpSpPr>
          <p:grpSpPr>
            <a:xfrm>
              <a:off x="8272908" y="2368098"/>
              <a:ext cx="1819536" cy="1244169"/>
              <a:chOff x="4948086" y="299433"/>
              <a:chExt cx="2549181" cy="1244169"/>
            </a:xfrm>
          </p:grpSpPr>
          <p:sp>
            <p:nvSpPr>
              <p:cNvPr id="18" name="ïşḻiďé"/>
              <p:cNvSpPr txBox="1"/>
              <p:nvPr/>
            </p:nvSpPr>
            <p:spPr>
              <a:xfrm>
                <a:off x="4948086" y="299433"/>
                <a:ext cx="2549181" cy="428153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5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5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íŝḻïḓé"/>
              <p:cNvSpPr txBox="1"/>
              <p:nvPr/>
            </p:nvSpPr>
            <p:spPr>
              <a:xfrm>
                <a:off x="4948086" y="727585"/>
                <a:ext cx="2549181" cy="816017"/>
              </a:xfrm>
              <a:prstGeom prst="rect">
                <a:avLst/>
              </a:prstGeom>
            </p:spPr>
            <p:txBody>
              <a:bodyPr vert="horz" wrap="square" lIns="0" tIns="72000" rIns="0" bIns="0" anchor="t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4" name="ïṡļïḋè"/>
            <p:cNvGrpSpPr/>
            <p:nvPr/>
          </p:nvGrpSpPr>
          <p:grpSpPr>
            <a:xfrm>
              <a:off x="1845268" y="2368098"/>
              <a:ext cx="1819536" cy="1244169"/>
              <a:chOff x="4948086" y="299433"/>
              <a:chExt cx="2549181" cy="1244169"/>
            </a:xfrm>
          </p:grpSpPr>
          <p:sp>
            <p:nvSpPr>
              <p:cNvPr id="16" name="išļîḑè"/>
              <p:cNvSpPr txBox="1"/>
              <p:nvPr/>
            </p:nvSpPr>
            <p:spPr>
              <a:xfrm>
                <a:off x="4948086" y="299433"/>
                <a:ext cx="2549181" cy="428153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ïṧḷídé"/>
              <p:cNvSpPr txBox="1"/>
              <p:nvPr/>
            </p:nvSpPr>
            <p:spPr>
              <a:xfrm>
                <a:off x="4948086" y="727585"/>
                <a:ext cx="2549181" cy="816017"/>
              </a:xfrm>
              <a:prstGeom prst="rect">
                <a:avLst/>
              </a:prstGeom>
            </p:spPr>
            <p:txBody>
              <a:bodyPr vert="horz" wrap="square" lIns="0" tIns="72000" rIns="0" bIns="0" anchor="t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15" name="íśļîḓe"/>
            <p:cNvSpPr/>
            <p:nvPr/>
          </p:nvSpPr>
          <p:spPr bwMode="auto">
            <a:xfrm>
              <a:off x="5321914" y="1233663"/>
              <a:ext cx="1548172" cy="444471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zh-CN" altLang="en-US" sz="1600" b="1"/>
                <a:t>标题文本预设</a:t>
              </a:r>
              <a:endParaRPr lang="zh-CN" altLang="en-US" sz="1600" b="1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4033" y="5681905"/>
            <a:ext cx="3907662" cy="892728"/>
            <a:chOff x="476262" y="353863"/>
            <a:chExt cx="3907662" cy="892728"/>
          </a:xfrm>
        </p:grpSpPr>
        <p:sp>
          <p:nvSpPr>
            <p:cNvPr id="48" name="矩形 47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3483" y="2047876"/>
            <a:ext cx="12212224" cy="2971800"/>
            <a:chOff x="-13483" y="2047876"/>
            <a:chExt cx="12212224" cy="29718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0"/>
            </a:stretch>
          </a:blipFill>
        </p:grpSpPr>
        <p:sp>
          <p:nvSpPr>
            <p:cNvPr id="4" name="íşľiḑe"/>
            <p:cNvSpPr/>
            <p:nvPr/>
          </p:nvSpPr>
          <p:spPr>
            <a:xfrm>
              <a:off x="-13483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slïďe"/>
            <p:cNvSpPr/>
            <p:nvPr/>
          </p:nvSpPr>
          <p:spPr>
            <a:xfrm>
              <a:off x="9448189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ṩḷiḑê"/>
            <p:cNvSpPr/>
            <p:nvPr/>
          </p:nvSpPr>
          <p:spPr>
            <a:xfrm>
              <a:off x="2974180" y="2047876"/>
              <a:ext cx="6243638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7" name="íś1îdé"/>
          <p:cNvSpPr/>
          <p:nvPr/>
        </p:nvSpPr>
        <p:spPr>
          <a:xfrm>
            <a:off x="4762561" y="5334349"/>
            <a:ext cx="2018494" cy="483578"/>
          </a:xfrm>
          <a:prstGeom prst="rect">
            <a:avLst/>
          </a:prstGeom>
        </p:spPr>
        <p:txBody>
          <a:bodyPr wrap="none" lIns="0" tIns="0" rIns="0" bIns="0" anchor="b" anchorCtr="1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ïṡ1ïdê"/>
          <p:cNvSpPr txBox="1"/>
          <p:nvPr/>
        </p:nvSpPr>
        <p:spPr>
          <a:xfrm>
            <a:off x="4684491" y="5817928"/>
            <a:ext cx="2174632" cy="7201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 sz="1050" b="1"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此部分内容作为文字排版占位显示</a:t>
            </a:r>
            <a:br>
              <a:rPr lang="zh-CN" altLang="en-US" sz="1050" b="1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50" b="1">
                <a:latin typeface="微软雅黑" panose="020B0503020204020204" pitchFamily="34" charset="-122"/>
                <a:ea typeface="微软雅黑" panose="020B0503020204020204" pitchFamily="34" charset="-122"/>
              </a:rPr>
              <a:t>（建议使用主题字体）</a:t>
            </a:r>
            <a:endParaRPr lang="zh-CN" altLang="en-US" sz="105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15" name="矩形 14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57952a3b-81d5-4b8d-86a9-f9b53dfb39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í$ľiḑé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išľiḓé"/>
            <p:cNvSpPr/>
            <p:nvPr/>
          </p:nvSpPr>
          <p:spPr>
            <a:xfrm>
              <a:off x="8258175" y="0"/>
              <a:ext cx="3933825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iṣḷïḍê"/>
            <p:cNvSpPr txBox="1"/>
            <p:nvPr/>
          </p:nvSpPr>
          <p:spPr>
            <a:xfrm>
              <a:off x="8791329" y="3370936"/>
              <a:ext cx="2469419" cy="4847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íŝḻîḋe"/>
            <p:cNvSpPr/>
            <p:nvPr/>
          </p:nvSpPr>
          <p:spPr>
            <a:xfrm>
              <a:off x="8791330" y="3020634"/>
              <a:ext cx="2469418" cy="280953"/>
            </a:xfrm>
            <a:prstGeom prst="rect">
              <a:avLst/>
            </a:prstGeom>
          </p:spPr>
          <p:txBody>
            <a:bodyPr wrap="none" lIns="0" tIns="0" rIns="0" bIns="0" anchor="t" anchorCtr="0">
              <a:normAutofit/>
            </a:bodyPr>
            <a:lstStyle/>
            <a:p>
              <a:pPr lvl="0" defTabSz="913765">
                <a:defRPr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8791329" y="4010758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791329" y="2779835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śḻîḋé"/>
            <p:cNvSpPr/>
            <p:nvPr/>
          </p:nvSpPr>
          <p:spPr>
            <a:xfrm>
              <a:off x="8791329" y="1643279"/>
              <a:ext cx="2367261" cy="411897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šliḓè"/>
            <p:cNvSpPr txBox="1"/>
            <p:nvPr/>
          </p:nvSpPr>
          <p:spPr>
            <a:xfrm>
              <a:off x="8791329" y="1012985"/>
              <a:ext cx="1465418" cy="630294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10000"/>
            </a:bodyPr>
            <a:lstStyle/>
            <a:p>
              <a:r>
                <a:rPr lang="en-US" altLang="zh-CN" sz="4800" spc="-1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en-US" altLang="zh-CN" sz="4800" spc="-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íšļîḓè"/>
            <p:cNvSpPr/>
            <p:nvPr/>
          </p:nvSpPr>
          <p:spPr>
            <a:xfrm>
              <a:off x="8791329" y="4629062"/>
              <a:ext cx="2367261" cy="4118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lvl="0" defTabSz="913765">
                <a:defRPr/>
              </a:pPr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2016-2017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25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19" name="组合 18"/>
          <p:cNvGrpSpPr/>
          <p:nvPr/>
        </p:nvGrpSpPr>
        <p:grpSpPr>
          <a:xfrm>
            <a:off x="0" y="1628800"/>
            <a:ext cx="12192000" cy="5229200"/>
            <a:chOff x="0" y="1628800"/>
            <a:chExt cx="12192000" cy="52292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60000"/>
            </a:stretch>
          </a:blipFill>
        </p:grpSpPr>
        <p:sp>
          <p:nvSpPr>
            <p:cNvPr id="4" name="išḷíďé"/>
            <p:cNvSpPr/>
            <p:nvPr/>
          </p:nvSpPr>
          <p:spPr bwMode="auto">
            <a:xfrm>
              <a:off x="0" y="3429000"/>
              <a:ext cx="12192000" cy="3429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ṧ1iḍè"/>
            <p:cNvSpPr/>
            <p:nvPr/>
          </p:nvSpPr>
          <p:spPr bwMode="auto">
            <a:xfrm>
              <a:off x="5195900" y="16288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îṥļîḍê"/>
            <p:cNvSpPr/>
            <p:nvPr/>
          </p:nvSpPr>
          <p:spPr bwMode="auto">
            <a:xfrm>
              <a:off x="5195900" y="34290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íSḻíḋè"/>
            <p:cNvSpPr/>
            <p:nvPr/>
          </p:nvSpPr>
          <p:spPr bwMode="auto">
            <a:xfrm>
              <a:off x="6102714" y="25289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šlîḋè"/>
            <p:cNvSpPr/>
            <p:nvPr/>
          </p:nvSpPr>
          <p:spPr bwMode="auto">
            <a:xfrm>
              <a:off x="4289086" y="25289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9" name="îśļîḍè"/>
          <p:cNvSpPr/>
          <p:nvPr/>
        </p:nvSpPr>
        <p:spPr bwMode="auto">
          <a:xfrm>
            <a:off x="4158498" y="1484784"/>
            <a:ext cx="3888432" cy="3888432"/>
          </a:xfrm>
          <a:prstGeom prst="diamond">
            <a:avLst/>
          </a:prstGeom>
          <a:noFill/>
          <a:ln w="12700">
            <a:solidFill>
              <a:schemeClr val="bg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0" name="ïśḻîḋê"/>
          <p:cNvSpPr txBox="1"/>
          <p:nvPr/>
        </p:nvSpPr>
        <p:spPr>
          <a:xfrm>
            <a:off x="241461" y="5693208"/>
            <a:ext cx="11709078" cy="647477"/>
          </a:xfrm>
          <a:prstGeom prst="rect">
            <a:avLst/>
          </a:prstGeom>
          <a:noFill/>
        </p:spPr>
        <p:txBody>
          <a:bodyPr wrap="square" anchor="t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</a:rPr>
              <a:t>此部分内容作为文字排版占位显示（建议使用主题字体）。如需更改请在（设置形状格式）菜单下（文本选项）中调整。</a:t>
            </a:r>
            <a:br>
              <a:rPr lang="zh-CN" altLang="en-US" sz="1050">
                <a:solidFill>
                  <a:schemeClr val="bg1"/>
                </a:solidFill>
              </a:rPr>
            </a:br>
            <a:r>
              <a:rPr lang="zh-CN" altLang="en-US" sz="1050">
                <a:solidFill>
                  <a:schemeClr val="bg1"/>
                </a:solidFill>
              </a:rPr>
              <a:t>此部分内容作为文字排版占位显示（建议使用主题字体）。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1" name="íśḷíďê"/>
          <p:cNvSpPr/>
          <p:nvPr/>
        </p:nvSpPr>
        <p:spPr bwMode="auto">
          <a:xfrm>
            <a:off x="652682" y="2250200"/>
            <a:ext cx="3672408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/>
              <a:t>此部分内容作为文字排版占位显示（建议使用主题字体）</a:t>
            </a:r>
            <a:br>
              <a:rPr lang="zh-CN" altLang="en-US" sz="1000" dirty="0"/>
            </a:br>
            <a:r>
              <a:rPr lang="zh-CN" altLang="en-US" sz="1000" dirty="0"/>
              <a:t>如需更改请在（设置形状格式）菜单下（文本选项）中调整</a:t>
            </a:r>
            <a:endParaRPr lang="zh-CN" altLang="en-US" sz="1000" dirty="0"/>
          </a:p>
        </p:txBody>
      </p:sp>
      <p:sp>
        <p:nvSpPr>
          <p:cNvPr id="12" name="îŝľîḋé"/>
          <p:cNvSpPr txBox="1"/>
          <p:nvPr/>
        </p:nvSpPr>
        <p:spPr bwMode="auto">
          <a:xfrm>
            <a:off x="652682" y="1561657"/>
            <a:ext cx="3672408" cy="68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norm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b="1" dirty="0"/>
              <a:t>标题文本预设</a:t>
            </a:r>
            <a:endParaRPr lang="zh-CN" altLang="en-US" sz="3200" b="1" dirty="0"/>
          </a:p>
        </p:txBody>
      </p:sp>
      <p:grpSp>
        <p:nvGrpSpPr>
          <p:cNvPr id="21" name="组合 20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22" name="矩形 21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3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PART-04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54" y="34290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0952" y="34290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7402465" y="-28046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0675" y="77152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14462" y="814685"/>
            <a:ext cx="345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endParaRPr lang="zh-CN" altLang="en-US" sz="54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387" y="2580316"/>
            <a:ext cx="2314575" cy="346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zh-CN" alt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616100" y="1103140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1284518"/>
            <a:ext cx="12178221" cy="4985358"/>
            <a:chOff x="0" y="1284518"/>
            <a:chExt cx="12178221" cy="4985358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0" b="-30000"/>
            </a:stretch>
          </a:blipFill>
        </p:grpSpPr>
        <p:sp>
          <p:nvSpPr>
            <p:cNvPr id="4" name="îṧļídê"/>
            <p:cNvSpPr/>
            <p:nvPr/>
          </p:nvSpPr>
          <p:spPr>
            <a:xfrm>
              <a:off x="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íSľîḑe"/>
            <p:cNvSpPr/>
            <p:nvPr/>
          </p:nvSpPr>
          <p:spPr>
            <a:xfrm>
              <a:off x="242564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s1iḓe"/>
            <p:cNvSpPr/>
            <p:nvPr/>
          </p:nvSpPr>
          <p:spPr>
            <a:xfrm>
              <a:off x="7331585" y="1284518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ṣḷïďe"/>
            <p:cNvSpPr/>
            <p:nvPr/>
          </p:nvSpPr>
          <p:spPr>
            <a:xfrm>
              <a:off x="977159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îş1idé"/>
            <p:cNvSpPr/>
            <p:nvPr/>
          </p:nvSpPr>
          <p:spPr>
            <a:xfrm>
              <a:off x="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ïşḻïďé"/>
            <p:cNvSpPr/>
            <p:nvPr/>
          </p:nvSpPr>
          <p:spPr>
            <a:xfrm>
              <a:off x="242564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ïṣliḍè"/>
            <p:cNvSpPr/>
            <p:nvPr/>
          </p:nvSpPr>
          <p:spPr>
            <a:xfrm>
              <a:off x="7331585" y="3851210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îṧḷîḑê"/>
            <p:cNvSpPr/>
            <p:nvPr/>
          </p:nvSpPr>
          <p:spPr>
            <a:xfrm>
              <a:off x="977159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2" name="ïṩḻíḓé"/>
          <p:cNvSpPr/>
          <p:nvPr/>
        </p:nvSpPr>
        <p:spPr>
          <a:xfrm>
            <a:off x="4969495" y="1284518"/>
            <a:ext cx="2234443" cy="4972347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" name="ïṣḻíḑe"/>
          <p:cNvSpPr/>
          <p:nvPr/>
        </p:nvSpPr>
        <p:spPr>
          <a:xfrm>
            <a:off x="4969495" y="2848271"/>
            <a:ext cx="223444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ïSḻïḓé"/>
          <p:cNvSpPr/>
          <p:nvPr/>
        </p:nvSpPr>
        <p:spPr>
          <a:xfrm>
            <a:off x="4969495" y="3306730"/>
            <a:ext cx="2234444" cy="207570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此部分内容作为文字排版占位显示</a:t>
            </a:r>
            <a:b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（建议使用主题字体）</a:t>
            </a:r>
            <a:endParaRPr lang="zh-CN" alt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20" name="矩形 19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Sľiḋé"/>
          <p:cNvSpPr/>
          <p:nvPr/>
        </p:nvSpPr>
        <p:spPr>
          <a:xfrm>
            <a:off x="6686551" y="1671636"/>
            <a:ext cx="2752725" cy="3900489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îṥlíďè"/>
          <p:cNvSpPr txBox="1"/>
          <p:nvPr/>
        </p:nvSpPr>
        <p:spPr>
          <a:xfrm>
            <a:off x="6936799" y="2873741"/>
            <a:ext cx="2252229" cy="2012583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 sz="1100">
                <a:solidFill>
                  <a:schemeClr val="bg1"/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bg1"/>
                </a:solidFill>
              </a:rPr>
            </a:br>
            <a:r>
              <a:rPr lang="zh-CN" altLang="en-US" sz="1100">
                <a:solidFill>
                  <a:schemeClr val="bg1"/>
                </a:solidFill>
              </a:rPr>
              <a:t>（建议使用主题字体）</a:t>
            </a:r>
            <a:br>
              <a:rPr lang="zh-CN" altLang="en-US" sz="1100">
                <a:solidFill>
                  <a:schemeClr val="bg1"/>
                </a:solidFill>
              </a:rPr>
            </a:br>
            <a:br>
              <a:rPr lang="zh-CN" altLang="en-US" sz="1100">
                <a:solidFill>
                  <a:schemeClr val="bg1"/>
                </a:solidFill>
              </a:rPr>
            </a:br>
            <a:br>
              <a:rPr lang="zh-CN" altLang="en-US" sz="1100">
                <a:solidFill>
                  <a:schemeClr val="bg1"/>
                </a:solidFill>
              </a:rPr>
            </a:br>
            <a:r>
              <a:rPr lang="zh-CN" altLang="en-US" sz="1100">
                <a:solidFill>
                  <a:schemeClr val="bg1"/>
                </a:solidFill>
              </a:rPr>
              <a:t>如需更改请在（设置形状格式）</a:t>
            </a:r>
            <a:br>
              <a:rPr lang="zh-CN" altLang="en-US" sz="1100">
                <a:solidFill>
                  <a:schemeClr val="bg1"/>
                </a:solidFill>
              </a:rPr>
            </a:br>
            <a:r>
              <a:rPr lang="zh-CN" altLang="en-US" sz="1100">
                <a:solidFill>
                  <a:schemeClr val="bg1"/>
                </a:solidFill>
              </a:rPr>
              <a:t>菜单下（文本选项）中调整。</a:t>
            </a:r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8" name="ïṩḻidè"/>
          <p:cNvSpPr/>
          <p:nvPr/>
        </p:nvSpPr>
        <p:spPr>
          <a:xfrm>
            <a:off x="7047250" y="2187940"/>
            <a:ext cx="2031325" cy="461665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>
                <a:solidFill>
                  <a:schemeClr val="bg1"/>
                </a:solidFill>
              </a:rPr>
              <a:t>标题文本预设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919913" y="3868831"/>
            <a:ext cx="228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" y="1671636"/>
            <a:ext cx="12192000" cy="3900489"/>
            <a:chOff x="1" y="1671636"/>
            <a:chExt cx="12192000" cy="3900489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30000"/>
            </a:stretch>
          </a:blipFill>
        </p:grpSpPr>
        <p:sp>
          <p:nvSpPr>
            <p:cNvPr id="4" name="iş1íḋe"/>
            <p:cNvSpPr/>
            <p:nvPr/>
          </p:nvSpPr>
          <p:spPr>
            <a:xfrm>
              <a:off x="1" y="1671636"/>
              <a:ext cx="2447924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šlîḍe"/>
            <p:cNvSpPr/>
            <p:nvPr/>
          </p:nvSpPr>
          <p:spPr>
            <a:xfrm>
              <a:off x="2447924" y="1671636"/>
              <a:ext cx="4255512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îŝḷiḋe"/>
            <p:cNvSpPr/>
            <p:nvPr/>
          </p:nvSpPr>
          <p:spPr>
            <a:xfrm>
              <a:off x="9439276" y="1676397"/>
              <a:ext cx="2752725" cy="389572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29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7094703b-dcf3-46b0-b595-8c83309059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4512" y="1028700"/>
            <a:ext cx="11307655" cy="7205333"/>
            <a:chOff x="514512" y="795337"/>
            <a:chExt cx="11307655" cy="7205333"/>
          </a:xfrm>
        </p:grpSpPr>
        <p:sp>
          <p:nvSpPr>
            <p:cNvPr id="4" name="íṧ1ïḍé"/>
            <p:cNvSpPr/>
            <p:nvPr/>
          </p:nvSpPr>
          <p:spPr bwMode="auto">
            <a:xfrm rot="915861" flipH="1">
              <a:off x="7038992" y="3973591"/>
              <a:ext cx="3648240" cy="828564"/>
            </a:xfrm>
            <a:custGeom>
              <a:avLst/>
              <a:gdLst>
                <a:gd name="T0" fmla="*/ 546 w 578"/>
                <a:gd name="T1" fmla="*/ 16 h 131"/>
                <a:gd name="T2" fmla="*/ 546 w 578"/>
                <a:gd name="T3" fmla="*/ 34 h 131"/>
                <a:gd name="T4" fmla="*/ 331 w 578"/>
                <a:gd name="T5" fmla="*/ 105 h 131"/>
                <a:gd name="T6" fmla="*/ 65 w 578"/>
                <a:gd name="T7" fmla="*/ 71 h 131"/>
                <a:gd name="T8" fmla="*/ 69 w 578"/>
                <a:gd name="T9" fmla="*/ 51 h 131"/>
                <a:gd name="T10" fmla="*/ 326 w 578"/>
                <a:gd name="T11" fmla="*/ 35 h 131"/>
                <a:gd name="T12" fmla="*/ 546 w 578"/>
                <a:gd name="T13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131">
                  <a:moveTo>
                    <a:pt x="546" y="16"/>
                  </a:moveTo>
                  <a:cubicBezTo>
                    <a:pt x="578" y="26"/>
                    <a:pt x="578" y="29"/>
                    <a:pt x="546" y="34"/>
                  </a:cubicBezTo>
                  <a:cubicBezTo>
                    <a:pt x="491" y="41"/>
                    <a:pt x="415" y="83"/>
                    <a:pt x="331" y="105"/>
                  </a:cubicBezTo>
                  <a:cubicBezTo>
                    <a:pt x="245" y="128"/>
                    <a:pt x="151" y="131"/>
                    <a:pt x="65" y="71"/>
                  </a:cubicBezTo>
                  <a:cubicBezTo>
                    <a:pt x="0" y="26"/>
                    <a:pt x="26" y="43"/>
                    <a:pt x="69" y="51"/>
                  </a:cubicBezTo>
                  <a:cubicBezTo>
                    <a:pt x="144" y="66"/>
                    <a:pt x="238" y="52"/>
                    <a:pt x="326" y="35"/>
                  </a:cubicBezTo>
                  <a:cubicBezTo>
                    <a:pt x="414" y="18"/>
                    <a:pt x="495" y="0"/>
                    <a:pt x="546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iṣḷïḋé"/>
            <p:cNvSpPr/>
            <p:nvPr/>
          </p:nvSpPr>
          <p:spPr bwMode="auto">
            <a:xfrm rot="915861" flipH="1">
              <a:off x="7261458" y="3261838"/>
              <a:ext cx="4348894" cy="1050273"/>
            </a:xfrm>
            <a:custGeom>
              <a:avLst/>
              <a:gdLst>
                <a:gd name="T0" fmla="*/ 663 w 689"/>
                <a:gd name="T1" fmla="*/ 109 h 166"/>
                <a:gd name="T2" fmla="*/ 655 w 689"/>
                <a:gd name="T3" fmla="*/ 122 h 166"/>
                <a:gd name="T4" fmla="*/ 342 w 689"/>
                <a:gd name="T5" fmla="*/ 156 h 166"/>
                <a:gd name="T6" fmla="*/ 41 w 689"/>
                <a:gd name="T7" fmla="*/ 55 h 166"/>
                <a:gd name="T8" fmla="*/ 57 w 689"/>
                <a:gd name="T9" fmla="*/ 43 h 166"/>
                <a:gd name="T10" fmla="*/ 376 w 689"/>
                <a:gd name="T11" fmla="*/ 82 h 166"/>
                <a:gd name="T12" fmla="*/ 663 w 689"/>
                <a:gd name="T13" fmla="*/ 10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66">
                  <a:moveTo>
                    <a:pt x="663" y="109"/>
                  </a:moveTo>
                  <a:cubicBezTo>
                    <a:pt x="689" y="126"/>
                    <a:pt x="689" y="127"/>
                    <a:pt x="655" y="122"/>
                  </a:cubicBezTo>
                  <a:cubicBezTo>
                    <a:pt x="573" y="111"/>
                    <a:pt x="456" y="146"/>
                    <a:pt x="342" y="156"/>
                  </a:cubicBezTo>
                  <a:cubicBezTo>
                    <a:pt x="225" y="166"/>
                    <a:pt x="111" y="150"/>
                    <a:pt x="41" y="55"/>
                  </a:cubicBezTo>
                  <a:cubicBezTo>
                    <a:pt x="0" y="0"/>
                    <a:pt x="18" y="22"/>
                    <a:pt x="57" y="43"/>
                  </a:cubicBezTo>
                  <a:cubicBezTo>
                    <a:pt x="144" y="92"/>
                    <a:pt x="263" y="90"/>
                    <a:pt x="376" y="82"/>
                  </a:cubicBezTo>
                  <a:cubicBezTo>
                    <a:pt x="487" y="75"/>
                    <a:pt x="594" y="63"/>
                    <a:pt x="663" y="1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iṡľïḑé"/>
            <p:cNvSpPr/>
            <p:nvPr/>
          </p:nvSpPr>
          <p:spPr bwMode="auto">
            <a:xfrm rot="915861" flipH="1">
              <a:off x="6442897" y="2761256"/>
              <a:ext cx="5379270" cy="1807776"/>
            </a:xfrm>
            <a:custGeom>
              <a:avLst/>
              <a:gdLst>
                <a:gd name="T0" fmla="*/ 796 w 852"/>
                <a:gd name="T1" fmla="*/ 266 h 286"/>
                <a:gd name="T2" fmla="*/ 779 w 852"/>
                <a:gd name="T3" fmla="*/ 276 h 286"/>
                <a:gd name="T4" fmla="*/ 732 w 852"/>
                <a:gd name="T5" fmla="*/ 197 h 286"/>
                <a:gd name="T6" fmla="*/ 440 w 852"/>
                <a:gd name="T7" fmla="*/ 119 h 286"/>
                <a:gd name="T8" fmla="*/ 38 w 852"/>
                <a:gd name="T9" fmla="*/ 37 h 286"/>
                <a:gd name="T10" fmla="*/ 49 w 852"/>
                <a:gd name="T11" fmla="*/ 25 h 286"/>
                <a:gd name="T12" fmla="*/ 507 w 852"/>
                <a:gd name="T13" fmla="*/ 38 h 286"/>
                <a:gd name="T14" fmla="*/ 835 w 852"/>
                <a:gd name="T15" fmla="*/ 108 h 286"/>
                <a:gd name="T16" fmla="*/ 796 w 852"/>
                <a:gd name="T17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2" h="286">
                  <a:moveTo>
                    <a:pt x="796" y="266"/>
                  </a:moveTo>
                  <a:cubicBezTo>
                    <a:pt x="801" y="284"/>
                    <a:pt x="798" y="286"/>
                    <a:pt x="779" y="276"/>
                  </a:cubicBezTo>
                  <a:cubicBezTo>
                    <a:pt x="758" y="263"/>
                    <a:pt x="748" y="248"/>
                    <a:pt x="732" y="197"/>
                  </a:cubicBezTo>
                  <a:cubicBezTo>
                    <a:pt x="703" y="104"/>
                    <a:pt x="581" y="114"/>
                    <a:pt x="440" y="119"/>
                  </a:cubicBezTo>
                  <a:cubicBezTo>
                    <a:pt x="298" y="124"/>
                    <a:pt x="135" y="122"/>
                    <a:pt x="38" y="37"/>
                  </a:cubicBezTo>
                  <a:cubicBezTo>
                    <a:pt x="0" y="3"/>
                    <a:pt x="1" y="0"/>
                    <a:pt x="49" y="25"/>
                  </a:cubicBezTo>
                  <a:cubicBezTo>
                    <a:pt x="162" y="81"/>
                    <a:pt x="346" y="59"/>
                    <a:pt x="507" y="38"/>
                  </a:cubicBezTo>
                  <a:cubicBezTo>
                    <a:pt x="665" y="17"/>
                    <a:pt x="802" y="2"/>
                    <a:pt x="835" y="108"/>
                  </a:cubicBezTo>
                  <a:cubicBezTo>
                    <a:pt x="852" y="163"/>
                    <a:pt x="783" y="211"/>
                    <a:pt x="796" y="2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íŝ1íḓé"/>
            <p:cNvSpPr/>
            <p:nvPr/>
          </p:nvSpPr>
          <p:spPr bwMode="auto">
            <a:xfrm rot="915861" flipH="1">
              <a:off x="6914867" y="4132937"/>
              <a:ext cx="2329359" cy="854146"/>
            </a:xfrm>
            <a:custGeom>
              <a:avLst/>
              <a:gdLst>
                <a:gd name="T0" fmla="*/ 333 w 369"/>
                <a:gd name="T1" fmla="*/ 0 h 135"/>
                <a:gd name="T2" fmla="*/ 336 w 369"/>
                <a:gd name="T3" fmla="*/ 24 h 135"/>
                <a:gd name="T4" fmla="*/ 191 w 369"/>
                <a:gd name="T5" fmla="*/ 103 h 135"/>
                <a:gd name="T6" fmla="*/ 58 w 369"/>
                <a:gd name="T7" fmla="*/ 119 h 135"/>
                <a:gd name="T8" fmla="*/ 57 w 369"/>
                <a:gd name="T9" fmla="*/ 95 h 135"/>
                <a:gd name="T10" fmla="*/ 201 w 369"/>
                <a:gd name="T11" fmla="*/ 43 h 135"/>
                <a:gd name="T12" fmla="*/ 333 w 369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35">
                  <a:moveTo>
                    <a:pt x="333" y="0"/>
                  </a:moveTo>
                  <a:cubicBezTo>
                    <a:pt x="368" y="0"/>
                    <a:pt x="369" y="6"/>
                    <a:pt x="336" y="24"/>
                  </a:cubicBezTo>
                  <a:cubicBezTo>
                    <a:pt x="287" y="49"/>
                    <a:pt x="238" y="82"/>
                    <a:pt x="191" y="103"/>
                  </a:cubicBezTo>
                  <a:cubicBezTo>
                    <a:pt x="144" y="124"/>
                    <a:pt x="99" y="135"/>
                    <a:pt x="58" y="119"/>
                  </a:cubicBezTo>
                  <a:cubicBezTo>
                    <a:pt x="0" y="96"/>
                    <a:pt x="30" y="100"/>
                    <a:pt x="57" y="95"/>
                  </a:cubicBezTo>
                  <a:cubicBezTo>
                    <a:pt x="99" y="87"/>
                    <a:pt x="151" y="65"/>
                    <a:pt x="201" y="43"/>
                  </a:cubicBezTo>
                  <a:cubicBezTo>
                    <a:pt x="251" y="21"/>
                    <a:pt x="299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ïsľíḑè"/>
            <p:cNvSpPr txBox="1"/>
            <p:nvPr/>
          </p:nvSpPr>
          <p:spPr>
            <a:xfrm rot="1247840" flipH="1">
              <a:off x="7937169" y="3636203"/>
              <a:ext cx="2339102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</a:rPr>
                <a:t>标题文本预设</a:t>
              </a:r>
              <a:endParaRPr lang="zh-CN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9" name="îsļïḑê"/>
            <p:cNvSpPr txBox="1"/>
            <p:nvPr/>
          </p:nvSpPr>
          <p:spPr>
            <a:xfrm rot="1599801" flipH="1">
              <a:off x="7566136" y="4132077"/>
              <a:ext cx="2339102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</a:rPr>
                <a:t>标题文本预设</a:t>
              </a:r>
              <a:endParaRPr lang="zh-CN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0" name="îṧ1íďê"/>
            <p:cNvSpPr txBox="1"/>
            <p:nvPr/>
          </p:nvSpPr>
          <p:spPr>
            <a:xfrm rot="2379315" flipH="1">
              <a:off x="7241728" y="4413504"/>
              <a:ext cx="1723549" cy="40011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</a:rPr>
                <a:t>标题文本预设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1" name="iṣlîḑé"/>
            <p:cNvSpPr/>
            <p:nvPr/>
          </p:nvSpPr>
          <p:spPr bwMode="auto">
            <a:xfrm rot="20684139">
              <a:off x="1649447" y="3984962"/>
              <a:ext cx="3648240" cy="828564"/>
            </a:xfrm>
            <a:custGeom>
              <a:avLst/>
              <a:gdLst>
                <a:gd name="T0" fmla="*/ 546 w 578"/>
                <a:gd name="T1" fmla="*/ 16 h 131"/>
                <a:gd name="T2" fmla="*/ 546 w 578"/>
                <a:gd name="T3" fmla="*/ 34 h 131"/>
                <a:gd name="T4" fmla="*/ 331 w 578"/>
                <a:gd name="T5" fmla="*/ 105 h 131"/>
                <a:gd name="T6" fmla="*/ 65 w 578"/>
                <a:gd name="T7" fmla="*/ 71 h 131"/>
                <a:gd name="T8" fmla="*/ 69 w 578"/>
                <a:gd name="T9" fmla="*/ 51 h 131"/>
                <a:gd name="T10" fmla="*/ 326 w 578"/>
                <a:gd name="T11" fmla="*/ 35 h 131"/>
                <a:gd name="T12" fmla="*/ 546 w 578"/>
                <a:gd name="T13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131">
                  <a:moveTo>
                    <a:pt x="546" y="16"/>
                  </a:moveTo>
                  <a:cubicBezTo>
                    <a:pt x="578" y="26"/>
                    <a:pt x="578" y="29"/>
                    <a:pt x="546" y="34"/>
                  </a:cubicBezTo>
                  <a:cubicBezTo>
                    <a:pt x="491" y="41"/>
                    <a:pt x="415" y="83"/>
                    <a:pt x="331" y="105"/>
                  </a:cubicBezTo>
                  <a:cubicBezTo>
                    <a:pt x="245" y="128"/>
                    <a:pt x="151" y="131"/>
                    <a:pt x="65" y="71"/>
                  </a:cubicBezTo>
                  <a:cubicBezTo>
                    <a:pt x="0" y="26"/>
                    <a:pt x="26" y="43"/>
                    <a:pt x="69" y="51"/>
                  </a:cubicBezTo>
                  <a:cubicBezTo>
                    <a:pt x="144" y="66"/>
                    <a:pt x="238" y="52"/>
                    <a:pt x="326" y="35"/>
                  </a:cubicBezTo>
                  <a:cubicBezTo>
                    <a:pt x="414" y="18"/>
                    <a:pt x="495" y="0"/>
                    <a:pt x="546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ŝ1iḓé"/>
            <p:cNvSpPr/>
            <p:nvPr/>
          </p:nvSpPr>
          <p:spPr bwMode="auto">
            <a:xfrm rot="20684139">
              <a:off x="726327" y="3273209"/>
              <a:ext cx="4348894" cy="1050273"/>
            </a:xfrm>
            <a:custGeom>
              <a:avLst/>
              <a:gdLst>
                <a:gd name="T0" fmla="*/ 663 w 689"/>
                <a:gd name="T1" fmla="*/ 109 h 166"/>
                <a:gd name="T2" fmla="*/ 655 w 689"/>
                <a:gd name="T3" fmla="*/ 122 h 166"/>
                <a:gd name="T4" fmla="*/ 342 w 689"/>
                <a:gd name="T5" fmla="*/ 156 h 166"/>
                <a:gd name="T6" fmla="*/ 41 w 689"/>
                <a:gd name="T7" fmla="*/ 55 h 166"/>
                <a:gd name="T8" fmla="*/ 57 w 689"/>
                <a:gd name="T9" fmla="*/ 43 h 166"/>
                <a:gd name="T10" fmla="*/ 376 w 689"/>
                <a:gd name="T11" fmla="*/ 82 h 166"/>
                <a:gd name="T12" fmla="*/ 663 w 689"/>
                <a:gd name="T13" fmla="*/ 10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66">
                  <a:moveTo>
                    <a:pt x="663" y="109"/>
                  </a:moveTo>
                  <a:cubicBezTo>
                    <a:pt x="689" y="126"/>
                    <a:pt x="689" y="127"/>
                    <a:pt x="655" y="122"/>
                  </a:cubicBezTo>
                  <a:cubicBezTo>
                    <a:pt x="573" y="111"/>
                    <a:pt x="456" y="146"/>
                    <a:pt x="342" y="156"/>
                  </a:cubicBezTo>
                  <a:cubicBezTo>
                    <a:pt x="225" y="166"/>
                    <a:pt x="111" y="150"/>
                    <a:pt x="41" y="55"/>
                  </a:cubicBezTo>
                  <a:cubicBezTo>
                    <a:pt x="0" y="0"/>
                    <a:pt x="18" y="22"/>
                    <a:pt x="57" y="43"/>
                  </a:cubicBezTo>
                  <a:cubicBezTo>
                    <a:pt x="144" y="92"/>
                    <a:pt x="263" y="90"/>
                    <a:pt x="376" y="82"/>
                  </a:cubicBezTo>
                  <a:cubicBezTo>
                    <a:pt x="487" y="75"/>
                    <a:pt x="594" y="63"/>
                    <a:pt x="663" y="1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i$ḻîďè"/>
            <p:cNvSpPr/>
            <p:nvPr/>
          </p:nvSpPr>
          <p:spPr bwMode="auto">
            <a:xfrm rot="20684139">
              <a:off x="514512" y="2772627"/>
              <a:ext cx="5379270" cy="1807776"/>
            </a:xfrm>
            <a:custGeom>
              <a:avLst/>
              <a:gdLst>
                <a:gd name="T0" fmla="*/ 796 w 852"/>
                <a:gd name="T1" fmla="*/ 266 h 286"/>
                <a:gd name="T2" fmla="*/ 779 w 852"/>
                <a:gd name="T3" fmla="*/ 276 h 286"/>
                <a:gd name="T4" fmla="*/ 732 w 852"/>
                <a:gd name="T5" fmla="*/ 197 h 286"/>
                <a:gd name="T6" fmla="*/ 440 w 852"/>
                <a:gd name="T7" fmla="*/ 119 h 286"/>
                <a:gd name="T8" fmla="*/ 38 w 852"/>
                <a:gd name="T9" fmla="*/ 37 h 286"/>
                <a:gd name="T10" fmla="*/ 49 w 852"/>
                <a:gd name="T11" fmla="*/ 25 h 286"/>
                <a:gd name="T12" fmla="*/ 507 w 852"/>
                <a:gd name="T13" fmla="*/ 38 h 286"/>
                <a:gd name="T14" fmla="*/ 835 w 852"/>
                <a:gd name="T15" fmla="*/ 108 h 286"/>
                <a:gd name="T16" fmla="*/ 796 w 852"/>
                <a:gd name="T17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2" h="286">
                  <a:moveTo>
                    <a:pt x="796" y="266"/>
                  </a:moveTo>
                  <a:cubicBezTo>
                    <a:pt x="801" y="284"/>
                    <a:pt x="798" y="286"/>
                    <a:pt x="779" y="276"/>
                  </a:cubicBezTo>
                  <a:cubicBezTo>
                    <a:pt x="758" y="263"/>
                    <a:pt x="748" y="248"/>
                    <a:pt x="732" y="197"/>
                  </a:cubicBezTo>
                  <a:cubicBezTo>
                    <a:pt x="703" y="104"/>
                    <a:pt x="581" y="114"/>
                    <a:pt x="440" y="119"/>
                  </a:cubicBezTo>
                  <a:cubicBezTo>
                    <a:pt x="298" y="124"/>
                    <a:pt x="135" y="122"/>
                    <a:pt x="38" y="37"/>
                  </a:cubicBezTo>
                  <a:cubicBezTo>
                    <a:pt x="0" y="3"/>
                    <a:pt x="1" y="0"/>
                    <a:pt x="49" y="25"/>
                  </a:cubicBezTo>
                  <a:cubicBezTo>
                    <a:pt x="162" y="81"/>
                    <a:pt x="346" y="59"/>
                    <a:pt x="507" y="38"/>
                  </a:cubicBezTo>
                  <a:cubicBezTo>
                    <a:pt x="665" y="17"/>
                    <a:pt x="802" y="2"/>
                    <a:pt x="835" y="108"/>
                  </a:cubicBezTo>
                  <a:cubicBezTo>
                    <a:pt x="852" y="163"/>
                    <a:pt x="783" y="211"/>
                    <a:pt x="796" y="2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ŝ1íḋe"/>
            <p:cNvSpPr/>
            <p:nvPr/>
          </p:nvSpPr>
          <p:spPr bwMode="auto">
            <a:xfrm rot="20684139">
              <a:off x="3092453" y="4144308"/>
              <a:ext cx="2329359" cy="854146"/>
            </a:xfrm>
            <a:custGeom>
              <a:avLst/>
              <a:gdLst>
                <a:gd name="T0" fmla="*/ 333 w 369"/>
                <a:gd name="T1" fmla="*/ 0 h 135"/>
                <a:gd name="T2" fmla="*/ 336 w 369"/>
                <a:gd name="T3" fmla="*/ 24 h 135"/>
                <a:gd name="T4" fmla="*/ 191 w 369"/>
                <a:gd name="T5" fmla="*/ 103 h 135"/>
                <a:gd name="T6" fmla="*/ 58 w 369"/>
                <a:gd name="T7" fmla="*/ 119 h 135"/>
                <a:gd name="T8" fmla="*/ 57 w 369"/>
                <a:gd name="T9" fmla="*/ 95 h 135"/>
                <a:gd name="T10" fmla="*/ 201 w 369"/>
                <a:gd name="T11" fmla="*/ 43 h 135"/>
                <a:gd name="T12" fmla="*/ 333 w 369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35">
                  <a:moveTo>
                    <a:pt x="333" y="0"/>
                  </a:moveTo>
                  <a:cubicBezTo>
                    <a:pt x="368" y="0"/>
                    <a:pt x="369" y="6"/>
                    <a:pt x="336" y="24"/>
                  </a:cubicBezTo>
                  <a:cubicBezTo>
                    <a:pt x="287" y="49"/>
                    <a:pt x="238" y="82"/>
                    <a:pt x="191" y="103"/>
                  </a:cubicBezTo>
                  <a:cubicBezTo>
                    <a:pt x="144" y="124"/>
                    <a:pt x="99" y="135"/>
                    <a:pt x="58" y="119"/>
                  </a:cubicBezTo>
                  <a:cubicBezTo>
                    <a:pt x="0" y="96"/>
                    <a:pt x="30" y="100"/>
                    <a:pt x="57" y="95"/>
                  </a:cubicBezTo>
                  <a:cubicBezTo>
                    <a:pt x="99" y="87"/>
                    <a:pt x="151" y="65"/>
                    <a:pt x="201" y="43"/>
                  </a:cubicBezTo>
                  <a:cubicBezTo>
                    <a:pt x="251" y="21"/>
                    <a:pt x="299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śḷîḍê"/>
            <p:cNvSpPr txBox="1"/>
            <p:nvPr/>
          </p:nvSpPr>
          <p:spPr>
            <a:xfrm rot="20352160">
              <a:off x="2060408" y="3647574"/>
              <a:ext cx="2339102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</a:rPr>
                <a:t>标题文本预设</a:t>
              </a:r>
              <a:endParaRPr lang="zh-CN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6" name="îSḷíḋe"/>
            <p:cNvSpPr txBox="1"/>
            <p:nvPr/>
          </p:nvSpPr>
          <p:spPr>
            <a:xfrm rot="20000199">
              <a:off x="2431442" y="4143448"/>
              <a:ext cx="2339102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</a:rPr>
                <a:t>标题文本预设</a:t>
              </a:r>
              <a:endParaRPr lang="zh-CN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íṡľîdê"/>
            <p:cNvSpPr txBox="1"/>
            <p:nvPr/>
          </p:nvSpPr>
          <p:spPr>
            <a:xfrm rot="19409691">
              <a:off x="3384103" y="4437575"/>
              <a:ext cx="1723549" cy="40011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</a:rPr>
                <a:t>标题文本预设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grpSp>
          <p:nvGrpSpPr>
            <p:cNvPr id="18" name="ïṣľiḍè"/>
            <p:cNvGrpSpPr/>
            <p:nvPr/>
          </p:nvGrpSpPr>
          <p:grpSpPr>
            <a:xfrm>
              <a:off x="4425941" y="795337"/>
              <a:ext cx="3854448" cy="7205333"/>
              <a:chOff x="8296275" y="3182938"/>
              <a:chExt cx="1968500" cy="3679824"/>
            </a:xfrm>
            <a:solidFill>
              <a:schemeClr val="tx2"/>
            </a:solidFill>
          </p:grpSpPr>
          <p:sp>
            <p:nvSpPr>
              <p:cNvPr id="19" name="iṣľïḓè"/>
              <p:cNvSpPr/>
              <p:nvPr/>
            </p:nvSpPr>
            <p:spPr bwMode="auto">
              <a:xfrm>
                <a:off x="9928225" y="3473450"/>
                <a:ext cx="246063" cy="274637"/>
              </a:xfrm>
              <a:custGeom>
                <a:avLst/>
                <a:gdLst>
                  <a:gd name="T0" fmla="*/ 48 w 65"/>
                  <a:gd name="T1" fmla="*/ 50 h 73"/>
                  <a:gd name="T2" fmla="*/ 62 w 65"/>
                  <a:gd name="T3" fmla="*/ 42 h 73"/>
                  <a:gd name="T4" fmla="*/ 57 w 65"/>
                  <a:gd name="T5" fmla="*/ 38 h 73"/>
                  <a:gd name="T6" fmla="*/ 45 w 65"/>
                  <a:gd name="T7" fmla="*/ 39 h 73"/>
                  <a:gd name="T8" fmla="*/ 48 w 65"/>
                  <a:gd name="T9" fmla="*/ 32 h 73"/>
                  <a:gd name="T10" fmla="*/ 51 w 65"/>
                  <a:gd name="T11" fmla="*/ 24 h 73"/>
                  <a:gd name="T12" fmla="*/ 44 w 65"/>
                  <a:gd name="T13" fmla="*/ 26 h 73"/>
                  <a:gd name="T14" fmla="*/ 35 w 65"/>
                  <a:gd name="T15" fmla="*/ 31 h 73"/>
                  <a:gd name="T16" fmla="*/ 36 w 65"/>
                  <a:gd name="T17" fmla="*/ 22 h 73"/>
                  <a:gd name="T18" fmla="*/ 37 w 65"/>
                  <a:gd name="T19" fmla="*/ 14 h 73"/>
                  <a:gd name="T20" fmla="*/ 29 w 65"/>
                  <a:gd name="T21" fmla="*/ 19 h 73"/>
                  <a:gd name="T22" fmla="*/ 27 w 65"/>
                  <a:gd name="T23" fmla="*/ 17 h 73"/>
                  <a:gd name="T24" fmla="*/ 30 w 65"/>
                  <a:gd name="T25" fmla="*/ 2 h 73"/>
                  <a:gd name="T26" fmla="*/ 21 w 65"/>
                  <a:gd name="T27" fmla="*/ 10 h 73"/>
                  <a:gd name="T28" fmla="*/ 18 w 65"/>
                  <a:gd name="T29" fmla="*/ 13 h 73"/>
                  <a:gd name="T30" fmla="*/ 13 w 65"/>
                  <a:gd name="T31" fmla="*/ 3 h 73"/>
                  <a:gd name="T32" fmla="*/ 9 w 65"/>
                  <a:gd name="T33" fmla="*/ 9 h 73"/>
                  <a:gd name="T34" fmla="*/ 8 w 65"/>
                  <a:gd name="T35" fmla="*/ 20 h 73"/>
                  <a:gd name="T36" fmla="*/ 8 w 65"/>
                  <a:gd name="T37" fmla="*/ 37 h 73"/>
                  <a:gd name="T38" fmla="*/ 8 w 65"/>
                  <a:gd name="T39" fmla="*/ 47 h 73"/>
                  <a:gd name="T40" fmla="*/ 0 w 65"/>
                  <a:gd name="T41" fmla="*/ 58 h 73"/>
                  <a:gd name="T42" fmla="*/ 22 w 65"/>
                  <a:gd name="T43" fmla="*/ 73 h 73"/>
                  <a:gd name="T44" fmla="*/ 29 w 65"/>
                  <a:gd name="T45" fmla="*/ 64 h 73"/>
                  <a:gd name="T46" fmla="*/ 35 w 65"/>
                  <a:gd name="T47" fmla="*/ 62 h 73"/>
                  <a:gd name="T48" fmla="*/ 48 w 65"/>
                  <a:gd name="T49" fmla="*/ 5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" h="73">
                    <a:moveTo>
                      <a:pt x="48" y="50"/>
                    </a:moveTo>
                    <a:cubicBezTo>
                      <a:pt x="48" y="50"/>
                      <a:pt x="59" y="49"/>
                      <a:pt x="62" y="42"/>
                    </a:cubicBezTo>
                    <a:cubicBezTo>
                      <a:pt x="65" y="37"/>
                      <a:pt x="58" y="37"/>
                      <a:pt x="57" y="38"/>
                    </a:cubicBezTo>
                    <a:cubicBezTo>
                      <a:pt x="57" y="39"/>
                      <a:pt x="47" y="41"/>
                      <a:pt x="45" y="39"/>
                    </a:cubicBezTo>
                    <a:cubicBezTo>
                      <a:pt x="45" y="39"/>
                      <a:pt x="44" y="38"/>
                      <a:pt x="48" y="32"/>
                    </a:cubicBezTo>
                    <a:cubicBezTo>
                      <a:pt x="53" y="27"/>
                      <a:pt x="51" y="24"/>
                      <a:pt x="51" y="24"/>
                    </a:cubicBezTo>
                    <a:cubicBezTo>
                      <a:pt x="51" y="24"/>
                      <a:pt x="49" y="20"/>
                      <a:pt x="44" y="26"/>
                    </a:cubicBezTo>
                    <a:cubicBezTo>
                      <a:pt x="39" y="31"/>
                      <a:pt x="36" y="33"/>
                      <a:pt x="35" y="31"/>
                    </a:cubicBezTo>
                    <a:cubicBezTo>
                      <a:pt x="34" y="29"/>
                      <a:pt x="34" y="26"/>
                      <a:pt x="36" y="22"/>
                    </a:cubicBezTo>
                    <a:cubicBezTo>
                      <a:pt x="39" y="18"/>
                      <a:pt x="39" y="15"/>
                      <a:pt x="37" y="14"/>
                    </a:cubicBezTo>
                    <a:cubicBezTo>
                      <a:pt x="36" y="12"/>
                      <a:pt x="31" y="14"/>
                      <a:pt x="29" y="19"/>
                    </a:cubicBezTo>
                    <a:cubicBezTo>
                      <a:pt x="27" y="25"/>
                      <a:pt x="25" y="22"/>
                      <a:pt x="27" y="17"/>
                    </a:cubicBezTo>
                    <a:cubicBezTo>
                      <a:pt x="29" y="13"/>
                      <a:pt x="33" y="3"/>
                      <a:pt x="30" y="2"/>
                    </a:cubicBezTo>
                    <a:cubicBezTo>
                      <a:pt x="26" y="0"/>
                      <a:pt x="23" y="6"/>
                      <a:pt x="21" y="10"/>
                    </a:cubicBezTo>
                    <a:cubicBezTo>
                      <a:pt x="19" y="15"/>
                      <a:pt x="18" y="14"/>
                      <a:pt x="18" y="13"/>
                    </a:cubicBezTo>
                    <a:cubicBezTo>
                      <a:pt x="18" y="11"/>
                      <a:pt x="15" y="3"/>
                      <a:pt x="13" y="3"/>
                    </a:cubicBezTo>
                    <a:cubicBezTo>
                      <a:pt x="10" y="2"/>
                      <a:pt x="8" y="5"/>
                      <a:pt x="9" y="9"/>
                    </a:cubicBezTo>
                    <a:cubicBezTo>
                      <a:pt x="9" y="12"/>
                      <a:pt x="8" y="18"/>
                      <a:pt x="8" y="20"/>
                    </a:cubicBezTo>
                    <a:cubicBezTo>
                      <a:pt x="7" y="22"/>
                      <a:pt x="5" y="32"/>
                      <a:pt x="8" y="37"/>
                    </a:cubicBezTo>
                    <a:cubicBezTo>
                      <a:pt x="11" y="41"/>
                      <a:pt x="11" y="42"/>
                      <a:pt x="8" y="47"/>
                    </a:cubicBezTo>
                    <a:cubicBezTo>
                      <a:pt x="4" y="53"/>
                      <a:pt x="0" y="58"/>
                      <a:pt x="0" y="58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4"/>
                      <a:pt x="33" y="65"/>
                      <a:pt x="35" y="62"/>
                    </a:cubicBezTo>
                    <a:cubicBezTo>
                      <a:pt x="38" y="58"/>
                      <a:pt x="43" y="48"/>
                      <a:pt x="48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ïşḻïde"/>
              <p:cNvSpPr/>
              <p:nvPr/>
            </p:nvSpPr>
            <p:spPr bwMode="auto">
              <a:xfrm>
                <a:off x="8296275" y="3182938"/>
                <a:ext cx="1968500" cy="3679824"/>
              </a:xfrm>
              <a:custGeom>
                <a:avLst/>
                <a:gdLst>
                  <a:gd name="T0" fmla="*/ 69 w 522"/>
                  <a:gd name="T1" fmla="*/ 25 h 978"/>
                  <a:gd name="T2" fmla="*/ 88 w 522"/>
                  <a:gd name="T3" fmla="*/ 21 h 978"/>
                  <a:gd name="T4" fmla="*/ 102 w 522"/>
                  <a:gd name="T5" fmla="*/ 16 h 978"/>
                  <a:gd name="T6" fmla="*/ 114 w 522"/>
                  <a:gd name="T7" fmla="*/ 11 h 978"/>
                  <a:gd name="T8" fmla="*/ 124 w 522"/>
                  <a:gd name="T9" fmla="*/ 20 h 978"/>
                  <a:gd name="T10" fmla="*/ 109 w 522"/>
                  <a:gd name="T11" fmla="*/ 49 h 978"/>
                  <a:gd name="T12" fmla="*/ 129 w 522"/>
                  <a:gd name="T13" fmla="*/ 101 h 978"/>
                  <a:gd name="T14" fmla="*/ 176 w 522"/>
                  <a:gd name="T15" fmla="*/ 207 h 978"/>
                  <a:gd name="T16" fmla="*/ 224 w 522"/>
                  <a:gd name="T17" fmla="*/ 254 h 978"/>
                  <a:gd name="T18" fmla="*/ 280 w 522"/>
                  <a:gd name="T19" fmla="*/ 263 h 978"/>
                  <a:gd name="T20" fmla="*/ 309 w 522"/>
                  <a:gd name="T21" fmla="*/ 257 h 978"/>
                  <a:gd name="T22" fmla="*/ 354 w 522"/>
                  <a:gd name="T23" fmla="*/ 219 h 978"/>
                  <a:gd name="T24" fmla="*/ 428 w 522"/>
                  <a:gd name="T25" fmla="*/ 141 h 978"/>
                  <a:gd name="T26" fmla="*/ 431 w 522"/>
                  <a:gd name="T27" fmla="*/ 188 h 978"/>
                  <a:gd name="T28" fmla="*/ 371 w 522"/>
                  <a:gd name="T29" fmla="*/ 261 h 978"/>
                  <a:gd name="T30" fmla="*/ 334 w 522"/>
                  <a:gd name="T31" fmla="*/ 304 h 978"/>
                  <a:gd name="T32" fmla="*/ 316 w 522"/>
                  <a:gd name="T33" fmla="*/ 361 h 978"/>
                  <a:gd name="T34" fmla="*/ 314 w 522"/>
                  <a:gd name="T35" fmla="*/ 440 h 978"/>
                  <a:gd name="T36" fmla="*/ 299 w 522"/>
                  <a:gd name="T37" fmla="*/ 499 h 978"/>
                  <a:gd name="T38" fmla="*/ 312 w 522"/>
                  <a:gd name="T39" fmla="*/ 535 h 978"/>
                  <a:gd name="T40" fmla="*/ 373 w 522"/>
                  <a:gd name="T41" fmla="*/ 657 h 978"/>
                  <a:gd name="T42" fmla="*/ 409 w 522"/>
                  <a:gd name="T43" fmla="*/ 701 h 978"/>
                  <a:gd name="T44" fmla="*/ 482 w 522"/>
                  <a:gd name="T45" fmla="*/ 842 h 978"/>
                  <a:gd name="T46" fmla="*/ 505 w 522"/>
                  <a:gd name="T47" fmla="*/ 915 h 978"/>
                  <a:gd name="T48" fmla="*/ 411 w 522"/>
                  <a:gd name="T49" fmla="*/ 846 h 978"/>
                  <a:gd name="T50" fmla="*/ 408 w 522"/>
                  <a:gd name="T51" fmla="*/ 816 h 978"/>
                  <a:gd name="T52" fmla="*/ 388 w 522"/>
                  <a:gd name="T53" fmla="*/ 775 h 978"/>
                  <a:gd name="T54" fmla="*/ 324 w 522"/>
                  <a:gd name="T55" fmla="*/ 694 h 978"/>
                  <a:gd name="T56" fmla="*/ 270 w 522"/>
                  <a:gd name="T57" fmla="*/ 639 h 978"/>
                  <a:gd name="T58" fmla="*/ 171 w 522"/>
                  <a:gd name="T59" fmla="*/ 697 h 978"/>
                  <a:gd name="T60" fmla="*/ 99 w 522"/>
                  <a:gd name="T61" fmla="*/ 824 h 978"/>
                  <a:gd name="T62" fmla="*/ 77 w 522"/>
                  <a:gd name="T63" fmla="*/ 873 h 978"/>
                  <a:gd name="T64" fmla="*/ 65 w 522"/>
                  <a:gd name="T65" fmla="*/ 929 h 978"/>
                  <a:gd name="T66" fmla="*/ 9 w 522"/>
                  <a:gd name="T67" fmla="*/ 951 h 978"/>
                  <a:gd name="T68" fmla="*/ 16 w 522"/>
                  <a:gd name="T69" fmla="*/ 859 h 978"/>
                  <a:gd name="T70" fmla="*/ 68 w 522"/>
                  <a:gd name="T71" fmla="*/ 747 h 978"/>
                  <a:gd name="T72" fmla="*/ 96 w 522"/>
                  <a:gd name="T73" fmla="*/ 716 h 978"/>
                  <a:gd name="T74" fmla="*/ 130 w 522"/>
                  <a:gd name="T75" fmla="*/ 595 h 978"/>
                  <a:gd name="T76" fmla="*/ 144 w 522"/>
                  <a:gd name="T77" fmla="*/ 533 h 978"/>
                  <a:gd name="T78" fmla="*/ 149 w 522"/>
                  <a:gd name="T79" fmla="*/ 479 h 978"/>
                  <a:gd name="T80" fmla="*/ 152 w 522"/>
                  <a:gd name="T81" fmla="*/ 368 h 978"/>
                  <a:gd name="T82" fmla="*/ 144 w 522"/>
                  <a:gd name="T83" fmla="*/ 254 h 978"/>
                  <a:gd name="T84" fmla="*/ 96 w 522"/>
                  <a:gd name="T85" fmla="*/ 108 h 978"/>
                  <a:gd name="T86" fmla="*/ 77 w 522"/>
                  <a:gd name="T87" fmla="*/ 45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22" h="978">
                    <a:moveTo>
                      <a:pt x="75" y="38"/>
                    </a:moveTo>
                    <a:cubicBezTo>
                      <a:pt x="75" y="38"/>
                      <a:pt x="61" y="32"/>
                      <a:pt x="62" y="25"/>
                    </a:cubicBezTo>
                    <a:cubicBezTo>
                      <a:pt x="63" y="18"/>
                      <a:pt x="69" y="25"/>
                      <a:pt x="69" y="25"/>
                    </a:cubicBezTo>
                    <a:cubicBezTo>
                      <a:pt x="69" y="25"/>
                      <a:pt x="78" y="33"/>
                      <a:pt x="78" y="27"/>
                    </a:cubicBezTo>
                    <a:cubicBezTo>
                      <a:pt x="78" y="21"/>
                      <a:pt x="76" y="13"/>
                      <a:pt x="80" y="11"/>
                    </a:cubicBezTo>
                    <a:cubicBezTo>
                      <a:pt x="83" y="9"/>
                      <a:pt x="87" y="14"/>
                      <a:pt x="88" y="21"/>
                    </a:cubicBezTo>
                    <a:cubicBezTo>
                      <a:pt x="89" y="28"/>
                      <a:pt x="93" y="26"/>
                      <a:pt x="93" y="21"/>
                    </a:cubicBezTo>
                    <a:cubicBezTo>
                      <a:pt x="93" y="15"/>
                      <a:pt x="93" y="8"/>
                      <a:pt x="97" y="7"/>
                    </a:cubicBezTo>
                    <a:cubicBezTo>
                      <a:pt x="100" y="7"/>
                      <a:pt x="102" y="11"/>
                      <a:pt x="102" y="16"/>
                    </a:cubicBezTo>
                    <a:cubicBezTo>
                      <a:pt x="102" y="21"/>
                      <a:pt x="105" y="15"/>
                      <a:pt x="105" y="11"/>
                    </a:cubicBezTo>
                    <a:cubicBezTo>
                      <a:pt x="105" y="7"/>
                      <a:pt x="104" y="1"/>
                      <a:pt x="108" y="0"/>
                    </a:cubicBezTo>
                    <a:cubicBezTo>
                      <a:pt x="111" y="0"/>
                      <a:pt x="114" y="4"/>
                      <a:pt x="114" y="11"/>
                    </a:cubicBezTo>
                    <a:cubicBezTo>
                      <a:pt x="114" y="19"/>
                      <a:pt x="116" y="19"/>
                      <a:pt x="117" y="14"/>
                    </a:cubicBezTo>
                    <a:cubicBezTo>
                      <a:pt x="118" y="10"/>
                      <a:pt x="123" y="5"/>
                      <a:pt x="125" y="7"/>
                    </a:cubicBezTo>
                    <a:cubicBezTo>
                      <a:pt x="127" y="10"/>
                      <a:pt x="126" y="14"/>
                      <a:pt x="124" y="20"/>
                    </a:cubicBezTo>
                    <a:cubicBezTo>
                      <a:pt x="121" y="25"/>
                      <a:pt x="121" y="29"/>
                      <a:pt x="121" y="30"/>
                    </a:cubicBezTo>
                    <a:cubicBezTo>
                      <a:pt x="121" y="31"/>
                      <a:pt x="119" y="40"/>
                      <a:pt x="114" y="41"/>
                    </a:cubicBezTo>
                    <a:cubicBezTo>
                      <a:pt x="109" y="42"/>
                      <a:pt x="109" y="44"/>
                      <a:pt x="109" y="49"/>
                    </a:cubicBezTo>
                    <a:cubicBezTo>
                      <a:pt x="109" y="55"/>
                      <a:pt x="113" y="67"/>
                      <a:pt x="115" y="69"/>
                    </a:cubicBezTo>
                    <a:cubicBezTo>
                      <a:pt x="116" y="71"/>
                      <a:pt x="117" y="77"/>
                      <a:pt x="118" y="81"/>
                    </a:cubicBezTo>
                    <a:cubicBezTo>
                      <a:pt x="119" y="85"/>
                      <a:pt x="126" y="98"/>
                      <a:pt x="129" y="101"/>
                    </a:cubicBezTo>
                    <a:cubicBezTo>
                      <a:pt x="132" y="104"/>
                      <a:pt x="147" y="133"/>
                      <a:pt x="147" y="147"/>
                    </a:cubicBezTo>
                    <a:cubicBezTo>
                      <a:pt x="147" y="161"/>
                      <a:pt x="164" y="182"/>
                      <a:pt x="164" y="182"/>
                    </a:cubicBezTo>
                    <a:cubicBezTo>
                      <a:pt x="164" y="182"/>
                      <a:pt x="175" y="198"/>
                      <a:pt x="176" y="207"/>
                    </a:cubicBezTo>
                    <a:cubicBezTo>
                      <a:pt x="176" y="207"/>
                      <a:pt x="183" y="216"/>
                      <a:pt x="188" y="232"/>
                    </a:cubicBezTo>
                    <a:cubicBezTo>
                      <a:pt x="188" y="232"/>
                      <a:pt x="195" y="235"/>
                      <a:pt x="198" y="239"/>
                    </a:cubicBezTo>
                    <a:cubicBezTo>
                      <a:pt x="198" y="239"/>
                      <a:pt x="220" y="246"/>
                      <a:pt x="224" y="254"/>
                    </a:cubicBezTo>
                    <a:cubicBezTo>
                      <a:pt x="224" y="254"/>
                      <a:pt x="210" y="197"/>
                      <a:pt x="257" y="196"/>
                    </a:cubicBezTo>
                    <a:cubicBezTo>
                      <a:pt x="295" y="196"/>
                      <a:pt x="295" y="229"/>
                      <a:pt x="291" y="238"/>
                    </a:cubicBezTo>
                    <a:cubicBezTo>
                      <a:pt x="288" y="247"/>
                      <a:pt x="280" y="263"/>
                      <a:pt x="280" y="263"/>
                    </a:cubicBezTo>
                    <a:cubicBezTo>
                      <a:pt x="280" y="263"/>
                      <a:pt x="295" y="255"/>
                      <a:pt x="298" y="263"/>
                    </a:cubicBezTo>
                    <a:cubicBezTo>
                      <a:pt x="298" y="263"/>
                      <a:pt x="300" y="260"/>
                      <a:pt x="303" y="262"/>
                    </a:cubicBezTo>
                    <a:cubicBezTo>
                      <a:pt x="303" y="262"/>
                      <a:pt x="303" y="258"/>
                      <a:pt x="309" y="257"/>
                    </a:cubicBezTo>
                    <a:cubicBezTo>
                      <a:pt x="315" y="256"/>
                      <a:pt x="319" y="258"/>
                      <a:pt x="319" y="258"/>
                    </a:cubicBezTo>
                    <a:cubicBezTo>
                      <a:pt x="319" y="258"/>
                      <a:pt x="310" y="253"/>
                      <a:pt x="329" y="245"/>
                    </a:cubicBezTo>
                    <a:cubicBezTo>
                      <a:pt x="329" y="245"/>
                      <a:pt x="331" y="234"/>
                      <a:pt x="354" y="219"/>
                    </a:cubicBezTo>
                    <a:cubicBezTo>
                      <a:pt x="354" y="219"/>
                      <a:pt x="365" y="213"/>
                      <a:pt x="367" y="208"/>
                    </a:cubicBezTo>
                    <a:cubicBezTo>
                      <a:pt x="369" y="203"/>
                      <a:pt x="375" y="191"/>
                      <a:pt x="393" y="176"/>
                    </a:cubicBezTo>
                    <a:cubicBezTo>
                      <a:pt x="412" y="162"/>
                      <a:pt x="428" y="141"/>
                      <a:pt x="428" y="141"/>
                    </a:cubicBezTo>
                    <a:cubicBezTo>
                      <a:pt x="435" y="133"/>
                      <a:pt x="435" y="133"/>
                      <a:pt x="435" y="133"/>
                    </a:cubicBezTo>
                    <a:cubicBezTo>
                      <a:pt x="455" y="150"/>
                      <a:pt x="455" y="150"/>
                      <a:pt x="455" y="150"/>
                    </a:cubicBezTo>
                    <a:cubicBezTo>
                      <a:pt x="455" y="150"/>
                      <a:pt x="439" y="178"/>
                      <a:pt x="431" y="188"/>
                    </a:cubicBezTo>
                    <a:cubicBezTo>
                      <a:pt x="424" y="199"/>
                      <a:pt x="415" y="207"/>
                      <a:pt x="407" y="214"/>
                    </a:cubicBezTo>
                    <a:cubicBezTo>
                      <a:pt x="400" y="221"/>
                      <a:pt x="392" y="228"/>
                      <a:pt x="390" y="234"/>
                    </a:cubicBezTo>
                    <a:cubicBezTo>
                      <a:pt x="387" y="239"/>
                      <a:pt x="379" y="255"/>
                      <a:pt x="371" y="261"/>
                    </a:cubicBezTo>
                    <a:cubicBezTo>
                      <a:pt x="371" y="261"/>
                      <a:pt x="367" y="263"/>
                      <a:pt x="363" y="270"/>
                    </a:cubicBezTo>
                    <a:cubicBezTo>
                      <a:pt x="360" y="277"/>
                      <a:pt x="349" y="293"/>
                      <a:pt x="347" y="294"/>
                    </a:cubicBezTo>
                    <a:cubicBezTo>
                      <a:pt x="347" y="294"/>
                      <a:pt x="340" y="300"/>
                      <a:pt x="334" y="304"/>
                    </a:cubicBezTo>
                    <a:cubicBezTo>
                      <a:pt x="329" y="309"/>
                      <a:pt x="328" y="319"/>
                      <a:pt x="325" y="320"/>
                    </a:cubicBezTo>
                    <a:cubicBezTo>
                      <a:pt x="325" y="320"/>
                      <a:pt x="320" y="330"/>
                      <a:pt x="318" y="331"/>
                    </a:cubicBezTo>
                    <a:cubicBezTo>
                      <a:pt x="318" y="331"/>
                      <a:pt x="317" y="352"/>
                      <a:pt x="316" y="361"/>
                    </a:cubicBezTo>
                    <a:cubicBezTo>
                      <a:pt x="316" y="369"/>
                      <a:pt x="317" y="390"/>
                      <a:pt x="315" y="403"/>
                    </a:cubicBezTo>
                    <a:cubicBezTo>
                      <a:pt x="312" y="416"/>
                      <a:pt x="314" y="418"/>
                      <a:pt x="315" y="419"/>
                    </a:cubicBezTo>
                    <a:cubicBezTo>
                      <a:pt x="315" y="420"/>
                      <a:pt x="319" y="427"/>
                      <a:pt x="314" y="440"/>
                    </a:cubicBezTo>
                    <a:cubicBezTo>
                      <a:pt x="308" y="452"/>
                      <a:pt x="305" y="452"/>
                      <a:pt x="305" y="458"/>
                    </a:cubicBezTo>
                    <a:cubicBezTo>
                      <a:pt x="305" y="463"/>
                      <a:pt x="302" y="475"/>
                      <a:pt x="303" y="483"/>
                    </a:cubicBezTo>
                    <a:cubicBezTo>
                      <a:pt x="304" y="491"/>
                      <a:pt x="303" y="500"/>
                      <a:pt x="299" y="499"/>
                    </a:cubicBezTo>
                    <a:cubicBezTo>
                      <a:pt x="296" y="497"/>
                      <a:pt x="301" y="509"/>
                      <a:pt x="303" y="511"/>
                    </a:cubicBezTo>
                    <a:cubicBezTo>
                      <a:pt x="305" y="513"/>
                      <a:pt x="310" y="526"/>
                      <a:pt x="310" y="532"/>
                    </a:cubicBezTo>
                    <a:cubicBezTo>
                      <a:pt x="310" y="532"/>
                      <a:pt x="310" y="533"/>
                      <a:pt x="312" y="535"/>
                    </a:cubicBezTo>
                    <a:cubicBezTo>
                      <a:pt x="314" y="536"/>
                      <a:pt x="321" y="546"/>
                      <a:pt x="322" y="553"/>
                    </a:cubicBezTo>
                    <a:cubicBezTo>
                      <a:pt x="322" y="553"/>
                      <a:pt x="328" y="569"/>
                      <a:pt x="337" y="583"/>
                    </a:cubicBezTo>
                    <a:cubicBezTo>
                      <a:pt x="347" y="597"/>
                      <a:pt x="372" y="640"/>
                      <a:pt x="373" y="657"/>
                    </a:cubicBezTo>
                    <a:cubicBezTo>
                      <a:pt x="373" y="657"/>
                      <a:pt x="379" y="673"/>
                      <a:pt x="386" y="676"/>
                    </a:cubicBezTo>
                    <a:cubicBezTo>
                      <a:pt x="394" y="678"/>
                      <a:pt x="394" y="681"/>
                      <a:pt x="394" y="686"/>
                    </a:cubicBezTo>
                    <a:cubicBezTo>
                      <a:pt x="394" y="690"/>
                      <a:pt x="406" y="695"/>
                      <a:pt x="409" y="701"/>
                    </a:cubicBezTo>
                    <a:cubicBezTo>
                      <a:pt x="409" y="701"/>
                      <a:pt x="420" y="721"/>
                      <a:pt x="422" y="734"/>
                    </a:cubicBezTo>
                    <a:cubicBezTo>
                      <a:pt x="423" y="746"/>
                      <a:pt x="462" y="805"/>
                      <a:pt x="462" y="805"/>
                    </a:cubicBezTo>
                    <a:cubicBezTo>
                      <a:pt x="462" y="805"/>
                      <a:pt x="490" y="840"/>
                      <a:pt x="482" y="842"/>
                    </a:cubicBezTo>
                    <a:cubicBezTo>
                      <a:pt x="482" y="842"/>
                      <a:pt x="490" y="850"/>
                      <a:pt x="484" y="855"/>
                    </a:cubicBezTo>
                    <a:cubicBezTo>
                      <a:pt x="484" y="855"/>
                      <a:pt x="486" y="881"/>
                      <a:pt x="505" y="891"/>
                    </a:cubicBezTo>
                    <a:cubicBezTo>
                      <a:pt x="505" y="891"/>
                      <a:pt x="522" y="905"/>
                      <a:pt x="505" y="915"/>
                    </a:cubicBezTo>
                    <a:cubicBezTo>
                      <a:pt x="489" y="925"/>
                      <a:pt x="458" y="906"/>
                      <a:pt x="451" y="894"/>
                    </a:cubicBezTo>
                    <a:cubicBezTo>
                      <a:pt x="443" y="882"/>
                      <a:pt x="433" y="850"/>
                      <a:pt x="433" y="850"/>
                    </a:cubicBezTo>
                    <a:cubicBezTo>
                      <a:pt x="433" y="850"/>
                      <a:pt x="411" y="855"/>
                      <a:pt x="411" y="846"/>
                    </a:cubicBezTo>
                    <a:cubicBezTo>
                      <a:pt x="411" y="846"/>
                      <a:pt x="410" y="839"/>
                      <a:pt x="412" y="836"/>
                    </a:cubicBezTo>
                    <a:cubicBezTo>
                      <a:pt x="412" y="836"/>
                      <a:pt x="410" y="827"/>
                      <a:pt x="411" y="822"/>
                    </a:cubicBezTo>
                    <a:cubicBezTo>
                      <a:pt x="411" y="822"/>
                      <a:pt x="412" y="818"/>
                      <a:pt x="408" y="816"/>
                    </a:cubicBezTo>
                    <a:cubicBezTo>
                      <a:pt x="405" y="815"/>
                      <a:pt x="402" y="803"/>
                      <a:pt x="403" y="799"/>
                    </a:cubicBezTo>
                    <a:cubicBezTo>
                      <a:pt x="403" y="799"/>
                      <a:pt x="402" y="794"/>
                      <a:pt x="398" y="791"/>
                    </a:cubicBezTo>
                    <a:cubicBezTo>
                      <a:pt x="393" y="788"/>
                      <a:pt x="388" y="775"/>
                      <a:pt x="388" y="775"/>
                    </a:cubicBezTo>
                    <a:cubicBezTo>
                      <a:pt x="388" y="775"/>
                      <a:pt x="371" y="766"/>
                      <a:pt x="357" y="737"/>
                    </a:cubicBezTo>
                    <a:cubicBezTo>
                      <a:pt x="357" y="737"/>
                      <a:pt x="345" y="708"/>
                      <a:pt x="339" y="707"/>
                    </a:cubicBezTo>
                    <a:cubicBezTo>
                      <a:pt x="332" y="707"/>
                      <a:pt x="328" y="697"/>
                      <a:pt x="324" y="694"/>
                    </a:cubicBezTo>
                    <a:cubicBezTo>
                      <a:pt x="324" y="694"/>
                      <a:pt x="320" y="689"/>
                      <a:pt x="318" y="689"/>
                    </a:cubicBezTo>
                    <a:cubicBezTo>
                      <a:pt x="315" y="689"/>
                      <a:pt x="308" y="680"/>
                      <a:pt x="306" y="674"/>
                    </a:cubicBezTo>
                    <a:cubicBezTo>
                      <a:pt x="304" y="668"/>
                      <a:pt x="279" y="644"/>
                      <a:pt x="270" y="639"/>
                    </a:cubicBezTo>
                    <a:cubicBezTo>
                      <a:pt x="260" y="634"/>
                      <a:pt x="244" y="602"/>
                      <a:pt x="223" y="628"/>
                    </a:cubicBezTo>
                    <a:cubicBezTo>
                      <a:pt x="202" y="654"/>
                      <a:pt x="188" y="668"/>
                      <a:pt x="187" y="674"/>
                    </a:cubicBezTo>
                    <a:cubicBezTo>
                      <a:pt x="186" y="681"/>
                      <a:pt x="174" y="692"/>
                      <a:pt x="171" y="697"/>
                    </a:cubicBezTo>
                    <a:cubicBezTo>
                      <a:pt x="168" y="702"/>
                      <a:pt x="149" y="731"/>
                      <a:pt x="146" y="738"/>
                    </a:cubicBezTo>
                    <a:cubicBezTo>
                      <a:pt x="143" y="746"/>
                      <a:pt x="127" y="779"/>
                      <a:pt x="127" y="784"/>
                    </a:cubicBezTo>
                    <a:cubicBezTo>
                      <a:pt x="127" y="789"/>
                      <a:pt x="110" y="815"/>
                      <a:pt x="99" y="824"/>
                    </a:cubicBezTo>
                    <a:cubicBezTo>
                      <a:pt x="99" y="824"/>
                      <a:pt x="93" y="828"/>
                      <a:pt x="93" y="836"/>
                    </a:cubicBezTo>
                    <a:cubicBezTo>
                      <a:pt x="94" y="844"/>
                      <a:pt x="93" y="851"/>
                      <a:pt x="87" y="853"/>
                    </a:cubicBezTo>
                    <a:cubicBezTo>
                      <a:pt x="81" y="855"/>
                      <a:pt x="72" y="866"/>
                      <a:pt x="77" y="873"/>
                    </a:cubicBezTo>
                    <a:cubicBezTo>
                      <a:pt x="77" y="873"/>
                      <a:pt x="86" y="888"/>
                      <a:pt x="82" y="898"/>
                    </a:cubicBezTo>
                    <a:cubicBezTo>
                      <a:pt x="78" y="908"/>
                      <a:pt x="75" y="909"/>
                      <a:pt x="75" y="909"/>
                    </a:cubicBezTo>
                    <a:cubicBezTo>
                      <a:pt x="75" y="909"/>
                      <a:pt x="71" y="924"/>
                      <a:pt x="65" y="929"/>
                    </a:cubicBezTo>
                    <a:cubicBezTo>
                      <a:pt x="59" y="933"/>
                      <a:pt x="58" y="950"/>
                      <a:pt x="59" y="956"/>
                    </a:cubicBezTo>
                    <a:cubicBezTo>
                      <a:pt x="59" y="961"/>
                      <a:pt x="48" y="978"/>
                      <a:pt x="29" y="978"/>
                    </a:cubicBezTo>
                    <a:cubicBezTo>
                      <a:pt x="10" y="977"/>
                      <a:pt x="0" y="964"/>
                      <a:pt x="9" y="951"/>
                    </a:cubicBezTo>
                    <a:cubicBezTo>
                      <a:pt x="17" y="937"/>
                      <a:pt x="27" y="911"/>
                      <a:pt x="26" y="894"/>
                    </a:cubicBezTo>
                    <a:cubicBezTo>
                      <a:pt x="26" y="894"/>
                      <a:pt x="14" y="892"/>
                      <a:pt x="15" y="876"/>
                    </a:cubicBezTo>
                    <a:cubicBezTo>
                      <a:pt x="15" y="876"/>
                      <a:pt x="11" y="871"/>
                      <a:pt x="16" y="859"/>
                    </a:cubicBezTo>
                    <a:cubicBezTo>
                      <a:pt x="16" y="859"/>
                      <a:pt x="20" y="840"/>
                      <a:pt x="26" y="839"/>
                    </a:cubicBezTo>
                    <a:cubicBezTo>
                      <a:pt x="26" y="839"/>
                      <a:pt x="26" y="825"/>
                      <a:pt x="42" y="799"/>
                    </a:cubicBezTo>
                    <a:cubicBezTo>
                      <a:pt x="58" y="774"/>
                      <a:pt x="68" y="747"/>
                      <a:pt x="68" y="747"/>
                    </a:cubicBezTo>
                    <a:cubicBezTo>
                      <a:pt x="68" y="747"/>
                      <a:pt x="72" y="740"/>
                      <a:pt x="71" y="738"/>
                    </a:cubicBezTo>
                    <a:cubicBezTo>
                      <a:pt x="68" y="734"/>
                      <a:pt x="71" y="728"/>
                      <a:pt x="78" y="723"/>
                    </a:cubicBezTo>
                    <a:cubicBezTo>
                      <a:pt x="85" y="719"/>
                      <a:pt x="94" y="713"/>
                      <a:pt x="96" y="716"/>
                    </a:cubicBezTo>
                    <a:cubicBezTo>
                      <a:pt x="97" y="719"/>
                      <a:pt x="102" y="714"/>
                      <a:pt x="100" y="706"/>
                    </a:cubicBezTo>
                    <a:cubicBezTo>
                      <a:pt x="97" y="697"/>
                      <a:pt x="100" y="695"/>
                      <a:pt x="105" y="690"/>
                    </a:cubicBezTo>
                    <a:cubicBezTo>
                      <a:pt x="109" y="686"/>
                      <a:pt x="107" y="652"/>
                      <a:pt x="130" y="595"/>
                    </a:cubicBezTo>
                    <a:cubicBezTo>
                      <a:pt x="130" y="595"/>
                      <a:pt x="142" y="564"/>
                      <a:pt x="143" y="559"/>
                    </a:cubicBezTo>
                    <a:cubicBezTo>
                      <a:pt x="143" y="559"/>
                      <a:pt x="149" y="554"/>
                      <a:pt x="146" y="548"/>
                    </a:cubicBezTo>
                    <a:cubicBezTo>
                      <a:pt x="142" y="542"/>
                      <a:pt x="142" y="538"/>
                      <a:pt x="144" y="533"/>
                    </a:cubicBezTo>
                    <a:cubicBezTo>
                      <a:pt x="147" y="528"/>
                      <a:pt x="148" y="508"/>
                      <a:pt x="148" y="508"/>
                    </a:cubicBezTo>
                    <a:cubicBezTo>
                      <a:pt x="150" y="488"/>
                      <a:pt x="150" y="488"/>
                      <a:pt x="150" y="488"/>
                    </a:cubicBezTo>
                    <a:cubicBezTo>
                      <a:pt x="150" y="488"/>
                      <a:pt x="148" y="482"/>
                      <a:pt x="149" y="479"/>
                    </a:cubicBezTo>
                    <a:cubicBezTo>
                      <a:pt x="150" y="476"/>
                      <a:pt x="151" y="467"/>
                      <a:pt x="149" y="464"/>
                    </a:cubicBezTo>
                    <a:cubicBezTo>
                      <a:pt x="146" y="461"/>
                      <a:pt x="145" y="424"/>
                      <a:pt x="147" y="399"/>
                    </a:cubicBezTo>
                    <a:cubicBezTo>
                      <a:pt x="149" y="374"/>
                      <a:pt x="152" y="368"/>
                      <a:pt x="152" y="368"/>
                    </a:cubicBezTo>
                    <a:cubicBezTo>
                      <a:pt x="152" y="368"/>
                      <a:pt x="149" y="356"/>
                      <a:pt x="153" y="336"/>
                    </a:cubicBezTo>
                    <a:cubicBezTo>
                      <a:pt x="157" y="315"/>
                      <a:pt x="158" y="303"/>
                      <a:pt x="155" y="292"/>
                    </a:cubicBezTo>
                    <a:cubicBezTo>
                      <a:pt x="152" y="280"/>
                      <a:pt x="139" y="257"/>
                      <a:pt x="144" y="254"/>
                    </a:cubicBezTo>
                    <a:cubicBezTo>
                      <a:pt x="144" y="254"/>
                      <a:pt x="136" y="235"/>
                      <a:pt x="133" y="213"/>
                    </a:cubicBezTo>
                    <a:cubicBezTo>
                      <a:pt x="133" y="213"/>
                      <a:pt x="126" y="185"/>
                      <a:pt x="120" y="175"/>
                    </a:cubicBezTo>
                    <a:cubicBezTo>
                      <a:pt x="113" y="165"/>
                      <a:pt x="100" y="129"/>
                      <a:pt x="96" y="108"/>
                    </a:cubicBezTo>
                    <a:cubicBezTo>
                      <a:pt x="92" y="87"/>
                      <a:pt x="85" y="61"/>
                      <a:pt x="85" y="61"/>
                    </a:cubicBezTo>
                    <a:cubicBezTo>
                      <a:pt x="85" y="61"/>
                      <a:pt x="83" y="55"/>
                      <a:pt x="81" y="53"/>
                    </a:cubicBezTo>
                    <a:cubicBezTo>
                      <a:pt x="78" y="52"/>
                      <a:pt x="77" y="46"/>
                      <a:pt x="77" y="45"/>
                    </a:cubicBezTo>
                    <a:cubicBezTo>
                      <a:pt x="77" y="44"/>
                      <a:pt x="75" y="38"/>
                      <a:pt x="75" y="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26" name="矩形 25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65d66cf9-c850-4fac-9131-29ad770726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0163" y="1719000"/>
            <a:ext cx="10758601" cy="3925879"/>
            <a:chOff x="780163" y="1719000"/>
            <a:chExt cx="10758601" cy="3925879"/>
          </a:xfrm>
        </p:grpSpPr>
        <p:cxnSp>
          <p:nvCxnSpPr>
            <p:cNvPr id="4" name="直接连接符 3"/>
            <p:cNvCxnSpPr>
              <a:stCxn id="13" idx="6"/>
              <a:endCxn id="14" idx="2"/>
            </p:cNvCxnSpPr>
            <p:nvPr/>
          </p:nvCxnSpPr>
          <p:spPr>
            <a:xfrm>
              <a:off x="905904" y="3012274"/>
              <a:ext cx="1034194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íṣḻïḓe"/>
            <p:cNvSpPr/>
            <p:nvPr/>
          </p:nvSpPr>
          <p:spPr>
            <a:xfrm>
              <a:off x="8524449" y="3267641"/>
              <a:ext cx="2905552" cy="635000"/>
            </a:xfrm>
            <a:prstGeom prst="homePlate">
              <a:avLst/>
            </a:prstGeom>
            <a:solidFill>
              <a:schemeClr val="accent5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here.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Sḻíḍê"/>
            <p:cNvSpPr/>
            <p:nvPr/>
          </p:nvSpPr>
          <p:spPr>
            <a:xfrm>
              <a:off x="5996148" y="3267641"/>
              <a:ext cx="2828753" cy="635000"/>
            </a:xfrm>
            <a:prstGeom prst="homePlate">
              <a:avLst/>
            </a:prstGeom>
            <a:solidFill>
              <a:schemeClr val="accent4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here.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ïṧḷiďe"/>
            <p:cNvSpPr/>
            <p:nvPr/>
          </p:nvSpPr>
          <p:spPr>
            <a:xfrm>
              <a:off x="3381192" y="3267641"/>
              <a:ext cx="2905552" cy="635000"/>
            </a:xfrm>
            <a:prstGeom prst="homePlate">
              <a:avLst/>
            </a:prstGeom>
            <a:solidFill>
              <a:schemeClr val="accent3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here.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íSliḋé"/>
            <p:cNvSpPr/>
            <p:nvPr/>
          </p:nvSpPr>
          <p:spPr>
            <a:xfrm>
              <a:off x="843034" y="3267641"/>
              <a:ext cx="2828753" cy="635000"/>
            </a:xfrm>
            <a:prstGeom prst="homePlat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here.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ṩḷiḋé"/>
            <p:cNvSpPr/>
            <p:nvPr/>
          </p:nvSpPr>
          <p:spPr>
            <a:xfrm>
              <a:off x="2066708" y="2902129"/>
              <a:ext cx="200242" cy="2202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ïSḻíďê"/>
            <p:cNvSpPr/>
            <p:nvPr/>
          </p:nvSpPr>
          <p:spPr>
            <a:xfrm>
              <a:off x="4733846" y="2902128"/>
              <a:ext cx="200242" cy="2202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iŝḷîḋé"/>
            <p:cNvSpPr/>
            <p:nvPr/>
          </p:nvSpPr>
          <p:spPr>
            <a:xfrm>
              <a:off x="7219665" y="2902128"/>
              <a:ext cx="200242" cy="2202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îṥlíḋê"/>
            <p:cNvSpPr/>
            <p:nvPr/>
          </p:nvSpPr>
          <p:spPr>
            <a:xfrm>
              <a:off x="9886803" y="2902127"/>
              <a:ext cx="200242" cy="2202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iṥḻíḑê"/>
            <p:cNvSpPr/>
            <p:nvPr/>
          </p:nvSpPr>
          <p:spPr>
            <a:xfrm>
              <a:off x="780163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iśľíďè"/>
            <p:cNvSpPr/>
            <p:nvPr/>
          </p:nvSpPr>
          <p:spPr>
            <a:xfrm>
              <a:off x="11247848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śḷiḍè"/>
            <p:cNvSpPr txBox="1"/>
            <p:nvPr/>
          </p:nvSpPr>
          <p:spPr>
            <a:xfrm>
              <a:off x="1641318" y="2571872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words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ïṩḻïďe"/>
            <p:cNvSpPr/>
            <p:nvPr/>
          </p:nvSpPr>
          <p:spPr bwMode="auto">
            <a:xfrm>
              <a:off x="1803820" y="1824194"/>
              <a:ext cx="801384" cy="648647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îṣḷîḑé"/>
            <p:cNvSpPr txBox="1"/>
            <p:nvPr/>
          </p:nvSpPr>
          <p:spPr>
            <a:xfrm>
              <a:off x="4267512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words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íŝlïďé"/>
            <p:cNvSpPr txBox="1"/>
            <p:nvPr/>
          </p:nvSpPr>
          <p:spPr>
            <a:xfrm>
              <a:off x="6740709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words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ïṥļiḍé"/>
            <p:cNvSpPr txBox="1"/>
            <p:nvPr/>
          </p:nvSpPr>
          <p:spPr>
            <a:xfrm>
              <a:off x="9430123" y="2571870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words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îšḻíḋê"/>
            <p:cNvSpPr/>
            <p:nvPr/>
          </p:nvSpPr>
          <p:spPr bwMode="auto">
            <a:xfrm>
              <a:off x="4452297" y="1806640"/>
              <a:ext cx="756818" cy="720778"/>
            </a:xfrm>
            <a:custGeom>
              <a:avLst/>
              <a:gdLst>
                <a:gd name="connsiteX0" fmla="*/ 168121 w 609643"/>
                <a:gd name="connsiteY0" fmla="*/ 328124 h 580612"/>
                <a:gd name="connsiteX1" fmla="*/ 161669 w 609643"/>
                <a:gd name="connsiteY1" fmla="*/ 334470 h 580612"/>
                <a:gd name="connsiteX2" fmla="*/ 161669 w 609643"/>
                <a:gd name="connsiteY2" fmla="*/ 346575 h 580612"/>
                <a:gd name="connsiteX3" fmla="*/ 160301 w 609643"/>
                <a:gd name="connsiteY3" fmla="*/ 347942 h 580612"/>
                <a:gd name="connsiteX4" fmla="*/ 132343 w 609643"/>
                <a:gd name="connsiteY4" fmla="*/ 380450 h 580612"/>
                <a:gd name="connsiteX5" fmla="*/ 166361 w 609643"/>
                <a:gd name="connsiteY5" fmla="*/ 415887 h 580612"/>
                <a:gd name="connsiteX6" fmla="*/ 186303 w 609643"/>
                <a:gd name="connsiteY6" fmla="*/ 435313 h 580612"/>
                <a:gd name="connsiteX7" fmla="*/ 166459 w 609643"/>
                <a:gd name="connsiteY7" fmla="*/ 450543 h 580612"/>
                <a:gd name="connsiteX8" fmla="*/ 142803 w 609643"/>
                <a:gd name="connsiteY8" fmla="*/ 444197 h 580612"/>
                <a:gd name="connsiteX9" fmla="*/ 140066 w 609643"/>
                <a:gd name="connsiteY9" fmla="*/ 443514 h 580612"/>
                <a:gd name="connsiteX10" fmla="*/ 134298 w 609643"/>
                <a:gd name="connsiteY10" fmla="*/ 447516 h 580612"/>
                <a:gd name="connsiteX11" fmla="*/ 131366 w 609643"/>
                <a:gd name="connsiteY11" fmla="*/ 455521 h 580612"/>
                <a:gd name="connsiteX12" fmla="*/ 134005 w 609643"/>
                <a:gd name="connsiteY12" fmla="*/ 462062 h 580612"/>
                <a:gd name="connsiteX13" fmla="*/ 159127 w 609643"/>
                <a:gd name="connsiteY13" fmla="*/ 468993 h 580612"/>
                <a:gd name="connsiteX14" fmla="*/ 160301 w 609643"/>
                <a:gd name="connsiteY14" fmla="*/ 470262 h 580612"/>
                <a:gd name="connsiteX15" fmla="*/ 160301 w 609643"/>
                <a:gd name="connsiteY15" fmla="*/ 482367 h 580612"/>
                <a:gd name="connsiteX16" fmla="*/ 166752 w 609643"/>
                <a:gd name="connsiteY16" fmla="*/ 488615 h 580612"/>
                <a:gd name="connsiteX17" fmla="*/ 172520 w 609643"/>
                <a:gd name="connsiteY17" fmla="*/ 488615 h 580612"/>
                <a:gd name="connsiteX18" fmla="*/ 178971 w 609643"/>
                <a:gd name="connsiteY18" fmla="*/ 482367 h 580612"/>
                <a:gd name="connsiteX19" fmla="*/ 178971 w 609643"/>
                <a:gd name="connsiteY19" fmla="*/ 469677 h 580612"/>
                <a:gd name="connsiteX20" fmla="*/ 180046 w 609643"/>
                <a:gd name="connsiteY20" fmla="*/ 468310 h 580612"/>
                <a:gd name="connsiteX21" fmla="*/ 209665 w 609643"/>
                <a:gd name="connsiteY21" fmla="*/ 434044 h 580612"/>
                <a:gd name="connsiteX22" fmla="*/ 177505 w 609643"/>
                <a:gd name="connsiteY22" fmla="*/ 396753 h 580612"/>
                <a:gd name="connsiteX23" fmla="*/ 155511 w 609643"/>
                <a:gd name="connsiteY23" fmla="*/ 378204 h 580612"/>
                <a:gd name="connsiteX24" fmla="*/ 172813 w 609643"/>
                <a:gd name="connsiteY24" fmla="*/ 365221 h 580612"/>
                <a:gd name="connsiteX25" fmla="*/ 192852 w 609643"/>
                <a:gd name="connsiteY25" fmla="*/ 369809 h 580612"/>
                <a:gd name="connsiteX26" fmla="*/ 195882 w 609643"/>
                <a:gd name="connsiteY26" fmla="*/ 370492 h 580612"/>
                <a:gd name="connsiteX27" fmla="*/ 201454 w 609643"/>
                <a:gd name="connsiteY27" fmla="*/ 366685 h 580612"/>
                <a:gd name="connsiteX28" fmla="*/ 204582 w 609643"/>
                <a:gd name="connsiteY28" fmla="*/ 358778 h 580612"/>
                <a:gd name="connsiteX29" fmla="*/ 201845 w 609643"/>
                <a:gd name="connsiteY29" fmla="*/ 352432 h 580612"/>
                <a:gd name="connsiteX30" fmla="*/ 181122 w 609643"/>
                <a:gd name="connsiteY30" fmla="*/ 347063 h 580612"/>
                <a:gd name="connsiteX31" fmla="*/ 180144 w 609643"/>
                <a:gd name="connsiteY31" fmla="*/ 345891 h 580612"/>
                <a:gd name="connsiteX32" fmla="*/ 180144 w 609643"/>
                <a:gd name="connsiteY32" fmla="*/ 334470 h 580612"/>
                <a:gd name="connsiteX33" fmla="*/ 173693 w 609643"/>
                <a:gd name="connsiteY33" fmla="*/ 328124 h 580612"/>
                <a:gd name="connsiteX34" fmla="*/ 170369 w 609643"/>
                <a:gd name="connsiteY34" fmla="*/ 227573 h 580612"/>
                <a:gd name="connsiteX35" fmla="*/ 191092 w 609643"/>
                <a:gd name="connsiteY35" fmla="*/ 234602 h 580612"/>
                <a:gd name="connsiteX36" fmla="*/ 237720 w 609643"/>
                <a:gd name="connsiteY36" fmla="*/ 272870 h 580612"/>
                <a:gd name="connsiteX37" fmla="*/ 237720 w 609643"/>
                <a:gd name="connsiteY37" fmla="*/ 244071 h 580612"/>
                <a:gd name="connsiteX38" fmla="*/ 243390 w 609643"/>
                <a:gd name="connsiteY38" fmla="*/ 238312 h 580612"/>
                <a:gd name="connsiteX39" fmla="*/ 289725 w 609643"/>
                <a:gd name="connsiteY39" fmla="*/ 238312 h 580612"/>
                <a:gd name="connsiteX40" fmla="*/ 295492 w 609643"/>
                <a:gd name="connsiteY40" fmla="*/ 244071 h 580612"/>
                <a:gd name="connsiteX41" fmla="*/ 295492 w 609643"/>
                <a:gd name="connsiteY41" fmla="*/ 320314 h 580612"/>
                <a:gd name="connsiteX42" fmla="*/ 333322 w 609643"/>
                <a:gd name="connsiteY42" fmla="*/ 351358 h 580612"/>
                <a:gd name="connsiteX43" fmla="*/ 340360 w 609643"/>
                <a:gd name="connsiteY43" fmla="*/ 365709 h 580612"/>
                <a:gd name="connsiteX44" fmla="*/ 327261 w 609643"/>
                <a:gd name="connsiteY44" fmla="*/ 374788 h 580612"/>
                <a:gd name="connsiteX45" fmla="*/ 304290 w 609643"/>
                <a:gd name="connsiteY45" fmla="*/ 378985 h 580612"/>
                <a:gd name="connsiteX46" fmla="*/ 304290 w 609643"/>
                <a:gd name="connsiteY46" fmla="*/ 556658 h 580612"/>
                <a:gd name="connsiteX47" fmla="*/ 291680 w 609643"/>
                <a:gd name="connsiteY47" fmla="*/ 569251 h 580612"/>
                <a:gd name="connsiteX48" fmla="*/ 49058 w 609643"/>
                <a:gd name="connsiteY48" fmla="*/ 569251 h 580612"/>
                <a:gd name="connsiteX49" fmla="*/ 36448 w 609643"/>
                <a:gd name="connsiteY49" fmla="*/ 556658 h 580612"/>
                <a:gd name="connsiteX50" fmla="*/ 36448 w 609643"/>
                <a:gd name="connsiteY50" fmla="*/ 378985 h 580612"/>
                <a:gd name="connsiteX51" fmla="*/ 13477 w 609643"/>
                <a:gd name="connsiteY51" fmla="*/ 374788 h 580612"/>
                <a:gd name="connsiteX52" fmla="*/ 280 w 609643"/>
                <a:gd name="connsiteY52" fmla="*/ 365709 h 580612"/>
                <a:gd name="connsiteX53" fmla="*/ 7318 w 609643"/>
                <a:gd name="connsiteY53" fmla="*/ 351358 h 580612"/>
                <a:gd name="connsiteX54" fmla="*/ 149548 w 609643"/>
                <a:gd name="connsiteY54" fmla="*/ 234602 h 580612"/>
                <a:gd name="connsiteX55" fmla="*/ 170369 w 609643"/>
                <a:gd name="connsiteY55" fmla="*/ 227573 h 580612"/>
                <a:gd name="connsiteX56" fmla="*/ 518056 w 609643"/>
                <a:gd name="connsiteY56" fmla="*/ 159266 h 580612"/>
                <a:gd name="connsiteX57" fmla="*/ 541035 w 609643"/>
                <a:gd name="connsiteY57" fmla="*/ 172836 h 580612"/>
                <a:gd name="connsiteX58" fmla="*/ 606058 w 609643"/>
                <a:gd name="connsiteY58" fmla="*/ 286373 h 580612"/>
                <a:gd name="connsiteX59" fmla="*/ 608698 w 609643"/>
                <a:gd name="connsiteY59" fmla="*/ 306874 h 580612"/>
                <a:gd name="connsiteX60" fmla="*/ 595987 w 609643"/>
                <a:gd name="connsiteY60" fmla="*/ 323177 h 580612"/>
                <a:gd name="connsiteX61" fmla="*/ 585622 w 609643"/>
                <a:gd name="connsiteY61" fmla="*/ 326594 h 580612"/>
                <a:gd name="connsiteX62" fmla="*/ 582689 w 609643"/>
                <a:gd name="connsiteY62" fmla="*/ 326692 h 580612"/>
                <a:gd name="connsiteX63" fmla="*/ 565968 w 609643"/>
                <a:gd name="connsiteY63" fmla="*/ 321030 h 580612"/>
                <a:gd name="connsiteX64" fmla="*/ 580342 w 609643"/>
                <a:gd name="connsiteY64" fmla="*/ 405279 h 580612"/>
                <a:gd name="connsiteX65" fmla="*/ 576626 w 609643"/>
                <a:gd name="connsiteY65" fmla="*/ 420020 h 580612"/>
                <a:gd name="connsiteX66" fmla="*/ 562742 w 609643"/>
                <a:gd name="connsiteY66" fmla="*/ 426171 h 580612"/>
                <a:gd name="connsiteX67" fmla="*/ 534092 w 609643"/>
                <a:gd name="connsiteY67" fmla="*/ 426171 h 580612"/>
                <a:gd name="connsiteX68" fmla="*/ 534092 w 609643"/>
                <a:gd name="connsiteY68" fmla="*/ 552594 h 580612"/>
                <a:gd name="connsiteX69" fmla="*/ 506029 w 609643"/>
                <a:gd name="connsiteY69" fmla="*/ 580612 h 580612"/>
                <a:gd name="connsiteX70" fmla="*/ 477869 w 609643"/>
                <a:gd name="connsiteY70" fmla="*/ 552594 h 580612"/>
                <a:gd name="connsiteX71" fmla="*/ 477869 w 609643"/>
                <a:gd name="connsiteY71" fmla="*/ 426171 h 580612"/>
                <a:gd name="connsiteX72" fmla="*/ 453326 w 609643"/>
                <a:gd name="connsiteY72" fmla="*/ 426171 h 580612"/>
                <a:gd name="connsiteX73" fmla="*/ 453326 w 609643"/>
                <a:gd name="connsiteY73" fmla="*/ 552594 h 580612"/>
                <a:gd name="connsiteX74" fmla="*/ 425263 w 609643"/>
                <a:gd name="connsiteY74" fmla="*/ 580612 h 580612"/>
                <a:gd name="connsiteX75" fmla="*/ 397103 w 609643"/>
                <a:gd name="connsiteY75" fmla="*/ 552594 h 580612"/>
                <a:gd name="connsiteX76" fmla="*/ 397103 w 609643"/>
                <a:gd name="connsiteY76" fmla="*/ 426171 h 580612"/>
                <a:gd name="connsiteX77" fmla="*/ 370702 w 609643"/>
                <a:gd name="connsiteY77" fmla="*/ 426171 h 580612"/>
                <a:gd name="connsiteX78" fmla="*/ 356719 w 609643"/>
                <a:gd name="connsiteY78" fmla="*/ 420020 h 580612"/>
                <a:gd name="connsiteX79" fmla="*/ 353102 w 609643"/>
                <a:gd name="connsiteY79" fmla="*/ 405279 h 580612"/>
                <a:gd name="connsiteX80" fmla="*/ 367769 w 609643"/>
                <a:gd name="connsiteY80" fmla="*/ 321615 h 580612"/>
                <a:gd name="connsiteX81" fmla="*/ 352026 w 609643"/>
                <a:gd name="connsiteY81" fmla="*/ 326692 h 580612"/>
                <a:gd name="connsiteX82" fmla="*/ 348995 w 609643"/>
                <a:gd name="connsiteY82" fmla="*/ 326594 h 580612"/>
                <a:gd name="connsiteX83" fmla="*/ 338630 w 609643"/>
                <a:gd name="connsiteY83" fmla="*/ 323177 h 580612"/>
                <a:gd name="connsiteX84" fmla="*/ 326017 w 609643"/>
                <a:gd name="connsiteY84" fmla="*/ 306874 h 580612"/>
                <a:gd name="connsiteX85" fmla="*/ 328559 w 609643"/>
                <a:gd name="connsiteY85" fmla="*/ 286373 h 580612"/>
                <a:gd name="connsiteX86" fmla="*/ 393680 w 609643"/>
                <a:gd name="connsiteY86" fmla="*/ 172836 h 580612"/>
                <a:gd name="connsiteX87" fmla="*/ 415094 w 609643"/>
                <a:gd name="connsiteY87" fmla="*/ 159364 h 580612"/>
                <a:gd name="connsiteX88" fmla="*/ 518056 w 609643"/>
                <a:gd name="connsiteY88" fmla="*/ 159266 h 580612"/>
                <a:gd name="connsiteX89" fmla="*/ 462898 w 609643"/>
                <a:gd name="connsiteY89" fmla="*/ 0 h 580612"/>
                <a:gd name="connsiteX90" fmla="*/ 536745 w 609643"/>
                <a:gd name="connsiteY90" fmla="*/ 73706 h 580612"/>
                <a:gd name="connsiteX91" fmla="*/ 462898 w 609643"/>
                <a:gd name="connsiteY91" fmla="*/ 147412 h 580612"/>
                <a:gd name="connsiteX92" fmla="*/ 389051 w 609643"/>
                <a:gd name="connsiteY92" fmla="*/ 73706 h 580612"/>
                <a:gd name="connsiteX93" fmla="*/ 462898 w 609643"/>
                <a:gd name="connsiteY93" fmla="*/ 0 h 5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9643" h="580612">
                  <a:moveTo>
                    <a:pt x="168121" y="328124"/>
                  </a:moveTo>
                  <a:cubicBezTo>
                    <a:pt x="164504" y="328124"/>
                    <a:pt x="161669" y="330955"/>
                    <a:pt x="161669" y="334470"/>
                  </a:cubicBezTo>
                  <a:lnTo>
                    <a:pt x="161669" y="346575"/>
                  </a:lnTo>
                  <a:cubicBezTo>
                    <a:pt x="161669" y="347453"/>
                    <a:pt x="160692" y="347844"/>
                    <a:pt x="160301" y="347942"/>
                  </a:cubicBezTo>
                  <a:cubicBezTo>
                    <a:pt x="143096" y="352042"/>
                    <a:pt x="132343" y="364635"/>
                    <a:pt x="132343" y="380450"/>
                  </a:cubicBezTo>
                  <a:cubicBezTo>
                    <a:pt x="132343" y="400267"/>
                    <a:pt x="148668" y="409248"/>
                    <a:pt x="166361" y="415887"/>
                  </a:cubicBezTo>
                  <a:cubicBezTo>
                    <a:pt x="180535" y="421451"/>
                    <a:pt x="186303" y="427113"/>
                    <a:pt x="186303" y="435313"/>
                  </a:cubicBezTo>
                  <a:cubicBezTo>
                    <a:pt x="186303" y="444295"/>
                    <a:pt x="178091" y="450543"/>
                    <a:pt x="166459" y="450543"/>
                  </a:cubicBezTo>
                  <a:cubicBezTo>
                    <a:pt x="156390" y="450543"/>
                    <a:pt x="142901" y="444197"/>
                    <a:pt x="142803" y="444197"/>
                  </a:cubicBezTo>
                  <a:cubicBezTo>
                    <a:pt x="141923" y="443709"/>
                    <a:pt x="141043" y="443514"/>
                    <a:pt x="140066" y="443514"/>
                  </a:cubicBezTo>
                  <a:cubicBezTo>
                    <a:pt x="137524" y="443514"/>
                    <a:pt x="135276" y="445076"/>
                    <a:pt x="134298" y="447516"/>
                  </a:cubicBezTo>
                  <a:lnTo>
                    <a:pt x="131366" y="455521"/>
                  </a:lnTo>
                  <a:cubicBezTo>
                    <a:pt x="130291" y="458548"/>
                    <a:pt x="131952" y="460988"/>
                    <a:pt x="134005" y="462062"/>
                  </a:cubicBezTo>
                  <a:cubicBezTo>
                    <a:pt x="142314" y="466357"/>
                    <a:pt x="158345" y="468896"/>
                    <a:pt x="159127" y="468993"/>
                  </a:cubicBezTo>
                  <a:cubicBezTo>
                    <a:pt x="159323" y="468993"/>
                    <a:pt x="160301" y="469384"/>
                    <a:pt x="160301" y="470262"/>
                  </a:cubicBezTo>
                  <a:lnTo>
                    <a:pt x="160301" y="482367"/>
                  </a:lnTo>
                  <a:cubicBezTo>
                    <a:pt x="160301" y="485784"/>
                    <a:pt x="163135" y="488615"/>
                    <a:pt x="166752" y="488615"/>
                  </a:cubicBezTo>
                  <a:lnTo>
                    <a:pt x="172520" y="488615"/>
                  </a:lnTo>
                  <a:cubicBezTo>
                    <a:pt x="176039" y="488615"/>
                    <a:pt x="178971" y="485784"/>
                    <a:pt x="178971" y="482367"/>
                  </a:cubicBezTo>
                  <a:lnTo>
                    <a:pt x="178971" y="469677"/>
                  </a:lnTo>
                  <a:cubicBezTo>
                    <a:pt x="178971" y="468407"/>
                    <a:pt x="179851" y="468310"/>
                    <a:pt x="180046" y="468310"/>
                  </a:cubicBezTo>
                  <a:cubicBezTo>
                    <a:pt x="198326" y="464210"/>
                    <a:pt x="209665" y="450835"/>
                    <a:pt x="209665" y="434044"/>
                  </a:cubicBezTo>
                  <a:cubicBezTo>
                    <a:pt x="209665" y="416765"/>
                    <a:pt x="199988" y="405539"/>
                    <a:pt x="177505" y="396753"/>
                  </a:cubicBezTo>
                  <a:cubicBezTo>
                    <a:pt x="160398" y="389821"/>
                    <a:pt x="155511" y="385721"/>
                    <a:pt x="155511" y="378204"/>
                  </a:cubicBezTo>
                  <a:cubicBezTo>
                    <a:pt x="155511" y="372249"/>
                    <a:pt x="160007" y="365221"/>
                    <a:pt x="172813" y="365221"/>
                  </a:cubicBezTo>
                  <a:cubicBezTo>
                    <a:pt x="184152" y="365221"/>
                    <a:pt x="192852" y="369711"/>
                    <a:pt x="192852" y="369809"/>
                  </a:cubicBezTo>
                  <a:cubicBezTo>
                    <a:pt x="193830" y="370199"/>
                    <a:pt x="194807" y="370492"/>
                    <a:pt x="195882" y="370492"/>
                  </a:cubicBezTo>
                  <a:cubicBezTo>
                    <a:pt x="198326" y="370492"/>
                    <a:pt x="200477" y="369028"/>
                    <a:pt x="201454" y="366685"/>
                  </a:cubicBezTo>
                  <a:lnTo>
                    <a:pt x="204582" y="358778"/>
                  </a:lnTo>
                  <a:cubicBezTo>
                    <a:pt x="205658" y="355849"/>
                    <a:pt x="203996" y="353311"/>
                    <a:pt x="201845" y="352432"/>
                  </a:cubicBezTo>
                  <a:cubicBezTo>
                    <a:pt x="194905" y="349406"/>
                    <a:pt x="181317" y="347063"/>
                    <a:pt x="181122" y="347063"/>
                  </a:cubicBezTo>
                  <a:cubicBezTo>
                    <a:pt x="180926" y="346965"/>
                    <a:pt x="180144" y="346868"/>
                    <a:pt x="180144" y="345891"/>
                  </a:cubicBezTo>
                  <a:lnTo>
                    <a:pt x="180144" y="334470"/>
                  </a:lnTo>
                  <a:cubicBezTo>
                    <a:pt x="180144" y="330955"/>
                    <a:pt x="177212" y="328124"/>
                    <a:pt x="173693" y="328124"/>
                  </a:cubicBezTo>
                  <a:close/>
                  <a:moveTo>
                    <a:pt x="170369" y="227573"/>
                  </a:moveTo>
                  <a:cubicBezTo>
                    <a:pt x="178189" y="227573"/>
                    <a:pt x="185618" y="230014"/>
                    <a:pt x="191092" y="234602"/>
                  </a:cubicBezTo>
                  <a:lnTo>
                    <a:pt x="237720" y="272870"/>
                  </a:lnTo>
                  <a:lnTo>
                    <a:pt x="237720" y="244071"/>
                  </a:lnTo>
                  <a:cubicBezTo>
                    <a:pt x="237720" y="240948"/>
                    <a:pt x="240262" y="238312"/>
                    <a:pt x="243390" y="238312"/>
                  </a:cubicBezTo>
                  <a:lnTo>
                    <a:pt x="289725" y="238312"/>
                  </a:lnTo>
                  <a:cubicBezTo>
                    <a:pt x="292950" y="238312"/>
                    <a:pt x="295492" y="240948"/>
                    <a:pt x="295492" y="244071"/>
                  </a:cubicBezTo>
                  <a:lnTo>
                    <a:pt x="295492" y="320314"/>
                  </a:lnTo>
                  <a:lnTo>
                    <a:pt x="333322" y="351358"/>
                  </a:lnTo>
                  <a:cubicBezTo>
                    <a:pt x="339089" y="356044"/>
                    <a:pt x="341631" y="361121"/>
                    <a:pt x="340360" y="365709"/>
                  </a:cubicBezTo>
                  <a:cubicBezTo>
                    <a:pt x="339187" y="370297"/>
                    <a:pt x="334495" y="373519"/>
                    <a:pt x="327261" y="374788"/>
                  </a:cubicBezTo>
                  <a:lnTo>
                    <a:pt x="304290" y="378985"/>
                  </a:lnTo>
                  <a:lnTo>
                    <a:pt x="304290" y="556658"/>
                  </a:lnTo>
                  <a:cubicBezTo>
                    <a:pt x="304290" y="563589"/>
                    <a:pt x="298620" y="569251"/>
                    <a:pt x="291680" y="569251"/>
                  </a:cubicBezTo>
                  <a:lnTo>
                    <a:pt x="49058" y="569251"/>
                  </a:lnTo>
                  <a:cubicBezTo>
                    <a:pt x="42118" y="569251"/>
                    <a:pt x="36448" y="563589"/>
                    <a:pt x="36448" y="556658"/>
                  </a:cubicBezTo>
                  <a:lnTo>
                    <a:pt x="36448" y="378985"/>
                  </a:lnTo>
                  <a:lnTo>
                    <a:pt x="13477" y="374788"/>
                  </a:lnTo>
                  <a:cubicBezTo>
                    <a:pt x="6145" y="373519"/>
                    <a:pt x="1453" y="370297"/>
                    <a:pt x="280" y="365709"/>
                  </a:cubicBezTo>
                  <a:cubicBezTo>
                    <a:pt x="-893" y="361121"/>
                    <a:pt x="1649" y="356044"/>
                    <a:pt x="7318" y="351358"/>
                  </a:cubicBezTo>
                  <a:lnTo>
                    <a:pt x="149548" y="234602"/>
                  </a:lnTo>
                  <a:cubicBezTo>
                    <a:pt x="155120" y="230014"/>
                    <a:pt x="162451" y="227573"/>
                    <a:pt x="170369" y="227573"/>
                  </a:cubicBezTo>
                  <a:close/>
                  <a:moveTo>
                    <a:pt x="518056" y="159266"/>
                  </a:moveTo>
                  <a:cubicBezTo>
                    <a:pt x="528030" y="159266"/>
                    <a:pt x="537026" y="165807"/>
                    <a:pt x="541035" y="172836"/>
                  </a:cubicBezTo>
                  <a:lnTo>
                    <a:pt x="606058" y="286373"/>
                  </a:lnTo>
                  <a:cubicBezTo>
                    <a:pt x="609676" y="292621"/>
                    <a:pt x="610556" y="299943"/>
                    <a:pt x="608698" y="306874"/>
                  </a:cubicBezTo>
                  <a:cubicBezTo>
                    <a:pt x="606743" y="313805"/>
                    <a:pt x="602245" y="319565"/>
                    <a:pt x="595987" y="323177"/>
                  </a:cubicBezTo>
                  <a:cubicBezTo>
                    <a:pt x="592760" y="325032"/>
                    <a:pt x="589338" y="326106"/>
                    <a:pt x="585622" y="326594"/>
                  </a:cubicBezTo>
                  <a:cubicBezTo>
                    <a:pt x="584644" y="326692"/>
                    <a:pt x="583667" y="326692"/>
                    <a:pt x="582689" y="326692"/>
                  </a:cubicBezTo>
                  <a:cubicBezTo>
                    <a:pt x="576529" y="326692"/>
                    <a:pt x="570662" y="324642"/>
                    <a:pt x="565968" y="321030"/>
                  </a:cubicBezTo>
                  <a:lnTo>
                    <a:pt x="580342" y="405279"/>
                  </a:lnTo>
                  <a:cubicBezTo>
                    <a:pt x="581320" y="410844"/>
                    <a:pt x="579951" y="416018"/>
                    <a:pt x="576626" y="420020"/>
                  </a:cubicBezTo>
                  <a:cubicBezTo>
                    <a:pt x="573302" y="424023"/>
                    <a:pt x="568315" y="426171"/>
                    <a:pt x="562742" y="426171"/>
                  </a:cubicBezTo>
                  <a:lnTo>
                    <a:pt x="534092" y="426171"/>
                  </a:lnTo>
                  <a:lnTo>
                    <a:pt x="534092" y="552594"/>
                  </a:lnTo>
                  <a:cubicBezTo>
                    <a:pt x="534092" y="568116"/>
                    <a:pt x="521479" y="580612"/>
                    <a:pt x="506029" y="580612"/>
                  </a:cubicBezTo>
                  <a:cubicBezTo>
                    <a:pt x="490482" y="580612"/>
                    <a:pt x="477869" y="568116"/>
                    <a:pt x="477869" y="552594"/>
                  </a:cubicBezTo>
                  <a:lnTo>
                    <a:pt x="477869" y="426171"/>
                  </a:lnTo>
                  <a:lnTo>
                    <a:pt x="453326" y="426171"/>
                  </a:lnTo>
                  <a:lnTo>
                    <a:pt x="453326" y="552594"/>
                  </a:lnTo>
                  <a:cubicBezTo>
                    <a:pt x="453326" y="568116"/>
                    <a:pt x="440712" y="580612"/>
                    <a:pt x="425263" y="580612"/>
                  </a:cubicBezTo>
                  <a:cubicBezTo>
                    <a:pt x="409716" y="580612"/>
                    <a:pt x="397103" y="568116"/>
                    <a:pt x="397103" y="552594"/>
                  </a:cubicBezTo>
                  <a:lnTo>
                    <a:pt x="397103" y="426171"/>
                  </a:lnTo>
                  <a:lnTo>
                    <a:pt x="370702" y="426171"/>
                  </a:lnTo>
                  <a:cubicBezTo>
                    <a:pt x="365031" y="426171"/>
                    <a:pt x="360142" y="424023"/>
                    <a:pt x="356719" y="420020"/>
                  </a:cubicBezTo>
                  <a:cubicBezTo>
                    <a:pt x="353395" y="416018"/>
                    <a:pt x="352124" y="410844"/>
                    <a:pt x="353102" y="405279"/>
                  </a:cubicBezTo>
                  <a:lnTo>
                    <a:pt x="367769" y="321615"/>
                  </a:lnTo>
                  <a:cubicBezTo>
                    <a:pt x="363271" y="324837"/>
                    <a:pt x="357697" y="326692"/>
                    <a:pt x="352026" y="326692"/>
                  </a:cubicBezTo>
                  <a:cubicBezTo>
                    <a:pt x="351048" y="326692"/>
                    <a:pt x="349973" y="326692"/>
                    <a:pt x="348995" y="326594"/>
                  </a:cubicBezTo>
                  <a:cubicBezTo>
                    <a:pt x="345377" y="326106"/>
                    <a:pt x="341857" y="325032"/>
                    <a:pt x="338630" y="323177"/>
                  </a:cubicBezTo>
                  <a:cubicBezTo>
                    <a:pt x="332372" y="319565"/>
                    <a:pt x="327874" y="313805"/>
                    <a:pt x="326017" y="306874"/>
                  </a:cubicBezTo>
                  <a:cubicBezTo>
                    <a:pt x="324061" y="299943"/>
                    <a:pt x="325039" y="292621"/>
                    <a:pt x="328559" y="286373"/>
                  </a:cubicBezTo>
                  <a:lnTo>
                    <a:pt x="393680" y="172836"/>
                  </a:lnTo>
                  <a:cubicBezTo>
                    <a:pt x="397885" y="165319"/>
                    <a:pt x="406881" y="159364"/>
                    <a:pt x="415094" y="159364"/>
                  </a:cubicBezTo>
                  <a:cubicBezTo>
                    <a:pt x="415387" y="159364"/>
                    <a:pt x="492340" y="159266"/>
                    <a:pt x="518056" y="159266"/>
                  </a:cubicBezTo>
                  <a:close/>
                  <a:moveTo>
                    <a:pt x="462898" y="0"/>
                  </a:moveTo>
                  <a:cubicBezTo>
                    <a:pt x="503683" y="0"/>
                    <a:pt x="536745" y="32999"/>
                    <a:pt x="536745" y="73706"/>
                  </a:cubicBezTo>
                  <a:cubicBezTo>
                    <a:pt x="536745" y="114413"/>
                    <a:pt x="503683" y="147412"/>
                    <a:pt x="462898" y="147412"/>
                  </a:cubicBezTo>
                  <a:cubicBezTo>
                    <a:pt x="422113" y="147412"/>
                    <a:pt x="389051" y="114413"/>
                    <a:pt x="389051" y="73706"/>
                  </a:cubicBezTo>
                  <a:cubicBezTo>
                    <a:pt x="389051" y="32999"/>
                    <a:pt x="422113" y="0"/>
                    <a:pt x="462898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ïṩ1iḍê"/>
            <p:cNvSpPr/>
            <p:nvPr/>
          </p:nvSpPr>
          <p:spPr bwMode="auto">
            <a:xfrm>
              <a:off x="9535655" y="1719000"/>
              <a:ext cx="915325" cy="656859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iṡļïḓê"/>
            <p:cNvSpPr/>
            <p:nvPr/>
          </p:nvSpPr>
          <p:spPr bwMode="auto">
            <a:xfrm>
              <a:off x="6891807" y="1719044"/>
              <a:ext cx="824193" cy="812291"/>
            </a:xfrm>
            <a:custGeom>
              <a:avLst/>
              <a:gdLst>
                <a:gd name="T0" fmla="*/ 350 w 622"/>
                <a:gd name="T1" fmla="*/ 276 h 614"/>
                <a:gd name="T2" fmla="*/ 327 w 622"/>
                <a:gd name="T3" fmla="*/ 299 h 614"/>
                <a:gd name="T4" fmla="*/ 321 w 622"/>
                <a:gd name="T5" fmla="*/ 299 h 614"/>
                <a:gd name="T6" fmla="*/ 276 w 622"/>
                <a:gd name="T7" fmla="*/ 569 h 614"/>
                <a:gd name="T8" fmla="*/ 297 w 622"/>
                <a:gd name="T9" fmla="*/ 591 h 614"/>
                <a:gd name="T10" fmla="*/ 275 w 622"/>
                <a:gd name="T11" fmla="*/ 614 h 614"/>
                <a:gd name="T12" fmla="*/ 75 w 622"/>
                <a:gd name="T13" fmla="*/ 614 h 614"/>
                <a:gd name="T14" fmla="*/ 52 w 622"/>
                <a:gd name="T15" fmla="*/ 591 h 614"/>
                <a:gd name="T16" fmla="*/ 74 w 622"/>
                <a:gd name="T17" fmla="*/ 569 h 614"/>
                <a:gd name="T18" fmla="*/ 28 w 622"/>
                <a:gd name="T19" fmla="*/ 299 h 614"/>
                <a:gd name="T20" fmla="*/ 22 w 622"/>
                <a:gd name="T21" fmla="*/ 299 h 614"/>
                <a:gd name="T22" fmla="*/ 0 w 622"/>
                <a:gd name="T23" fmla="*/ 276 h 614"/>
                <a:gd name="T24" fmla="*/ 22 w 622"/>
                <a:gd name="T25" fmla="*/ 254 h 614"/>
                <a:gd name="T26" fmla="*/ 47 w 622"/>
                <a:gd name="T27" fmla="*/ 254 h 614"/>
                <a:gd name="T28" fmla="*/ 60 w 622"/>
                <a:gd name="T29" fmla="*/ 254 h 614"/>
                <a:gd name="T30" fmla="*/ 60 w 622"/>
                <a:gd name="T31" fmla="*/ 191 h 614"/>
                <a:gd name="T32" fmla="*/ 97 w 622"/>
                <a:gd name="T33" fmla="*/ 153 h 614"/>
                <a:gd name="T34" fmla="*/ 110 w 622"/>
                <a:gd name="T35" fmla="*/ 153 h 614"/>
                <a:gd name="T36" fmla="*/ 88 w 622"/>
                <a:gd name="T37" fmla="*/ 95 h 614"/>
                <a:gd name="T38" fmla="*/ 175 w 622"/>
                <a:gd name="T39" fmla="*/ 8 h 614"/>
                <a:gd name="T40" fmla="*/ 262 w 622"/>
                <a:gd name="T41" fmla="*/ 95 h 614"/>
                <a:gd name="T42" fmla="*/ 239 w 622"/>
                <a:gd name="T43" fmla="*/ 153 h 614"/>
                <a:gd name="T44" fmla="*/ 252 w 622"/>
                <a:gd name="T45" fmla="*/ 153 h 614"/>
                <a:gd name="T46" fmla="*/ 289 w 622"/>
                <a:gd name="T47" fmla="*/ 191 h 614"/>
                <a:gd name="T48" fmla="*/ 289 w 622"/>
                <a:gd name="T49" fmla="*/ 254 h 614"/>
                <a:gd name="T50" fmla="*/ 302 w 622"/>
                <a:gd name="T51" fmla="*/ 254 h 614"/>
                <a:gd name="T52" fmla="*/ 327 w 622"/>
                <a:gd name="T53" fmla="*/ 254 h 614"/>
                <a:gd name="T54" fmla="*/ 350 w 622"/>
                <a:gd name="T55" fmla="*/ 276 h 614"/>
                <a:gd name="T56" fmla="*/ 622 w 622"/>
                <a:gd name="T57" fmla="*/ 114 h 614"/>
                <a:gd name="T58" fmla="*/ 480 w 622"/>
                <a:gd name="T59" fmla="*/ 228 h 614"/>
                <a:gd name="T60" fmla="*/ 389 w 622"/>
                <a:gd name="T61" fmla="*/ 202 h 614"/>
                <a:gd name="T62" fmla="*/ 318 w 622"/>
                <a:gd name="T63" fmla="*/ 213 h 614"/>
                <a:gd name="T64" fmla="*/ 310 w 622"/>
                <a:gd name="T65" fmla="*/ 209 h 614"/>
                <a:gd name="T66" fmla="*/ 311 w 622"/>
                <a:gd name="T67" fmla="*/ 201 h 614"/>
                <a:gd name="T68" fmla="*/ 349 w 622"/>
                <a:gd name="T69" fmla="*/ 160 h 614"/>
                <a:gd name="T70" fmla="*/ 337 w 622"/>
                <a:gd name="T71" fmla="*/ 114 h 614"/>
                <a:gd name="T72" fmla="*/ 480 w 622"/>
                <a:gd name="T73" fmla="*/ 0 h 614"/>
                <a:gd name="T74" fmla="*/ 622 w 622"/>
                <a:gd name="T75" fmla="*/ 114 h 614"/>
                <a:gd name="T76" fmla="*/ 555 w 622"/>
                <a:gd name="T77" fmla="*/ 167 h 614"/>
                <a:gd name="T78" fmla="*/ 540 w 622"/>
                <a:gd name="T79" fmla="*/ 152 h 614"/>
                <a:gd name="T80" fmla="*/ 418 w 622"/>
                <a:gd name="T81" fmla="*/ 152 h 614"/>
                <a:gd name="T82" fmla="*/ 403 w 622"/>
                <a:gd name="T83" fmla="*/ 167 h 614"/>
                <a:gd name="T84" fmla="*/ 418 w 622"/>
                <a:gd name="T85" fmla="*/ 182 h 614"/>
                <a:gd name="T86" fmla="*/ 540 w 622"/>
                <a:gd name="T87" fmla="*/ 182 h 614"/>
                <a:gd name="T88" fmla="*/ 555 w 622"/>
                <a:gd name="T89" fmla="*/ 167 h 614"/>
                <a:gd name="T90" fmla="*/ 555 w 622"/>
                <a:gd name="T91" fmla="*/ 118 h 614"/>
                <a:gd name="T92" fmla="*/ 540 w 622"/>
                <a:gd name="T93" fmla="*/ 103 h 614"/>
                <a:gd name="T94" fmla="*/ 418 w 622"/>
                <a:gd name="T95" fmla="*/ 103 h 614"/>
                <a:gd name="T96" fmla="*/ 403 w 622"/>
                <a:gd name="T97" fmla="*/ 118 h 614"/>
                <a:gd name="T98" fmla="*/ 418 w 622"/>
                <a:gd name="T99" fmla="*/ 133 h 614"/>
                <a:gd name="T100" fmla="*/ 540 w 622"/>
                <a:gd name="T101" fmla="*/ 133 h 614"/>
                <a:gd name="T102" fmla="*/ 555 w 622"/>
                <a:gd name="T103" fmla="*/ 118 h 614"/>
                <a:gd name="T104" fmla="*/ 555 w 622"/>
                <a:gd name="T105" fmla="*/ 69 h 614"/>
                <a:gd name="T106" fmla="*/ 540 w 622"/>
                <a:gd name="T107" fmla="*/ 54 h 614"/>
                <a:gd name="T108" fmla="*/ 418 w 622"/>
                <a:gd name="T109" fmla="*/ 54 h 614"/>
                <a:gd name="T110" fmla="*/ 403 w 622"/>
                <a:gd name="T111" fmla="*/ 69 h 614"/>
                <a:gd name="T112" fmla="*/ 418 w 622"/>
                <a:gd name="T113" fmla="*/ 84 h 614"/>
                <a:gd name="T114" fmla="*/ 540 w 622"/>
                <a:gd name="T115" fmla="*/ 84 h 614"/>
                <a:gd name="T116" fmla="*/ 555 w 622"/>
                <a:gd name="T117" fmla="*/ 6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14">
                  <a:moveTo>
                    <a:pt x="350" y="276"/>
                  </a:moveTo>
                  <a:cubicBezTo>
                    <a:pt x="350" y="289"/>
                    <a:pt x="340" y="299"/>
                    <a:pt x="327" y="299"/>
                  </a:cubicBezTo>
                  <a:lnTo>
                    <a:pt x="321" y="299"/>
                  </a:lnTo>
                  <a:lnTo>
                    <a:pt x="276" y="569"/>
                  </a:lnTo>
                  <a:cubicBezTo>
                    <a:pt x="288" y="570"/>
                    <a:pt x="297" y="579"/>
                    <a:pt x="297" y="591"/>
                  </a:cubicBezTo>
                  <a:cubicBezTo>
                    <a:pt x="297" y="604"/>
                    <a:pt x="287" y="614"/>
                    <a:pt x="275" y="614"/>
                  </a:cubicBezTo>
                  <a:lnTo>
                    <a:pt x="75" y="614"/>
                  </a:lnTo>
                  <a:cubicBezTo>
                    <a:pt x="63" y="614"/>
                    <a:pt x="52" y="604"/>
                    <a:pt x="52" y="591"/>
                  </a:cubicBezTo>
                  <a:cubicBezTo>
                    <a:pt x="52" y="579"/>
                    <a:pt x="62" y="570"/>
                    <a:pt x="74" y="569"/>
                  </a:cubicBezTo>
                  <a:lnTo>
                    <a:pt x="28" y="299"/>
                  </a:lnTo>
                  <a:lnTo>
                    <a:pt x="22" y="299"/>
                  </a:lnTo>
                  <a:cubicBezTo>
                    <a:pt x="10" y="299"/>
                    <a:pt x="0" y="289"/>
                    <a:pt x="0" y="276"/>
                  </a:cubicBezTo>
                  <a:cubicBezTo>
                    <a:pt x="0" y="264"/>
                    <a:pt x="10" y="254"/>
                    <a:pt x="22" y="254"/>
                  </a:cubicBezTo>
                  <a:lnTo>
                    <a:pt x="47" y="254"/>
                  </a:lnTo>
                  <a:lnTo>
                    <a:pt x="60" y="254"/>
                  </a:lnTo>
                  <a:lnTo>
                    <a:pt x="60" y="191"/>
                  </a:lnTo>
                  <a:cubicBezTo>
                    <a:pt x="60" y="170"/>
                    <a:pt x="77" y="153"/>
                    <a:pt x="97" y="153"/>
                  </a:cubicBezTo>
                  <a:lnTo>
                    <a:pt x="110" y="153"/>
                  </a:lnTo>
                  <a:cubicBezTo>
                    <a:pt x="96" y="138"/>
                    <a:pt x="88" y="118"/>
                    <a:pt x="88" y="95"/>
                  </a:cubicBezTo>
                  <a:cubicBezTo>
                    <a:pt x="88" y="47"/>
                    <a:pt x="127" y="8"/>
                    <a:pt x="175" y="8"/>
                  </a:cubicBezTo>
                  <a:cubicBezTo>
                    <a:pt x="223" y="8"/>
                    <a:pt x="262" y="47"/>
                    <a:pt x="262" y="95"/>
                  </a:cubicBezTo>
                  <a:cubicBezTo>
                    <a:pt x="262" y="118"/>
                    <a:pt x="253" y="138"/>
                    <a:pt x="239" y="153"/>
                  </a:cubicBezTo>
                  <a:lnTo>
                    <a:pt x="252" y="153"/>
                  </a:lnTo>
                  <a:cubicBezTo>
                    <a:pt x="273" y="153"/>
                    <a:pt x="289" y="170"/>
                    <a:pt x="289" y="191"/>
                  </a:cubicBezTo>
                  <a:lnTo>
                    <a:pt x="289" y="254"/>
                  </a:lnTo>
                  <a:lnTo>
                    <a:pt x="302" y="254"/>
                  </a:lnTo>
                  <a:lnTo>
                    <a:pt x="327" y="254"/>
                  </a:lnTo>
                  <a:cubicBezTo>
                    <a:pt x="340" y="254"/>
                    <a:pt x="350" y="264"/>
                    <a:pt x="350" y="276"/>
                  </a:cubicBezTo>
                  <a:close/>
                  <a:moveTo>
                    <a:pt x="622" y="114"/>
                  </a:moveTo>
                  <a:cubicBezTo>
                    <a:pt x="622" y="177"/>
                    <a:pt x="558" y="228"/>
                    <a:pt x="480" y="228"/>
                  </a:cubicBezTo>
                  <a:cubicBezTo>
                    <a:pt x="447" y="228"/>
                    <a:pt x="415" y="219"/>
                    <a:pt x="389" y="202"/>
                  </a:cubicBezTo>
                  <a:lnTo>
                    <a:pt x="318" y="213"/>
                  </a:lnTo>
                  <a:cubicBezTo>
                    <a:pt x="315" y="214"/>
                    <a:pt x="312" y="212"/>
                    <a:pt x="310" y="209"/>
                  </a:cubicBezTo>
                  <a:cubicBezTo>
                    <a:pt x="309" y="207"/>
                    <a:pt x="309" y="203"/>
                    <a:pt x="311" y="201"/>
                  </a:cubicBezTo>
                  <a:lnTo>
                    <a:pt x="349" y="160"/>
                  </a:lnTo>
                  <a:cubicBezTo>
                    <a:pt x="341" y="145"/>
                    <a:pt x="337" y="130"/>
                    <a:pt x="337" y="114"/>
                  </a:cubicBezTo>
                  <a:cubicBezTo>
                    <a:pt x="337" y="51"/>
                    <a:pt x="401" y="0"/>
                    <a:pt x="480" y="0"/>
                  </a:cubicBezTo>
                  <a:cubicBezTo>
                    <a:pt x="558" y="0"/>
                    <a:pt x="622" y="51"/>
                    <a:pt x="622" y="114"/>
                  </a:cubicBezTo>
                  <a:close/>
                  <a:moveTo>
                    <a:pt x="555" y="167"/>
                  </a:moveTo>
                  <a:cubicBezTo>
                    <a:pt x="555" y="158"/>
                    <a:pt x="548" y="152"/>
                    <a:pt x="540" y="152"/>
                  </a:cubicBezTo>
                  <a:lnTo>
                    <a:pt x="418" y="152"/>
                  </a:lnTo>
                  <a:cubicBezTo>
                    <a:pt x="410" y="152"/>
                    <a:pt x="403" y="158"/>
                    <a:pt x="403" y="167"/>
                  </a:cubicBezTo>
                  <a:cubicBezTo>
                    <a:pt x="403" y="175"/>
                    <a:pt x="410" y="182"/>
                    <a:pt x="418" y="182"/>
                  </a:cubicBezTo>
                  <a:lnTo>
                    <a:pt x="540" y="182"/>
                  </a:lnTo>
                  <a:cubicBezTo>
                    <a:pt x="548" y="182"/>
                    <a:pt x="555" y="175"/>
                    <a:pt x="555" y="167"/>
                  </a:cubicBezTo>
                  <a:close/>
                  <a:moveTo>
                    <a:pt x="555" y="118"/>
                  </a:moveTo>
                  <a:cubicBezTo>
                    <a:pt x="555" y="110"/>
                    <a:pt x="548" y="103"/>
                    <a:pt x="540" y="103"/>
                  </a:cubicBezTo>
                  <a:lnTo>
                    <a:pt x="418" y="103"/>
                  </a:lnTo>
                  <a:cubicBezTo>
                    <a:pt x="410" y="103"/>
                    <a:pt x="403" y="110"/>
                    <a:pt x="403" y="118"/>
                  </a:cubicBezTo>
                  <a:cubicBezTo>
                    <a:pt x="403" y="126"/>
                    <a:pt x="410" y="133"/>
                    <a:pt x="418" y="133"/>
                  </a:cubicBezTo>
                  <a:lnTo>
                    <a:pt x="540" y="133"/>
                  </a:lnTo>
                  <a:cubicBezTo>
                    <a:pt x="548" y="133"/>
                    <a:pt x="555" y="126"/>
                    <a:pt x="555" y="118"/>
                  </a:cubicBezTo>
                  <a:close/>
                  <a:moveTo>
                    <a:pt x="555" y="69"/>
                  </a:moveTo>
                  <a:cubicBezTo>
                    <a:pt x="555" y="61"/>
                    <a:pt x="548" y="54"/>
                    <a:pt x="540" y="54"/>
                  </a:cubicBezTo>
                  <a:lnTo>
                    <a:pt x="418" y="54"/>
                  </a:lnTo>
                  <a:cubicBezTo>
                    <a:pt x="410" y="54"/>
                    <a:pt x="403" y="61"/>
                    <a:pt x="403" y="69"/>
                  </a:cubicBezTo>
                  <a:cubicBezTo>
                    <a:pt x="403" y="77"/>
                    <a:pt x="410" y="84"/>
                    <a:pt x="418" y="84"/>
                  </a:cubicBezTo>
                  <a:lnTo>
                    <a:pt x="540" y="84"/>
                  </a:lnTo>
                  <a:cubicBezTo>
                    <a:pt x="548" y="84"/>
                    <a:pt x="555" y="77"/>
                    <a:pt x="555" y="69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4219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174675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9083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ṡḷîde"/>
            <p:cNvSpPr txBox="1"/>
            <p:nvPr/>
          </p:nvSpPr>
          <p:spPr>
            <a:xfrm>
              <a:off x="843034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</a:t>
              </a:r>
              <a:b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如需更改请在（设置形状格式）菜单下（文本选项）中调整此部分内容作为文字排版占位显示（建议使用主题字体）</a:t>
              </a:r>
              <a:b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如需更改请在（设置形状格式）菜单下（文本选项）中调整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iṡlïḍê"/>
            <p:cNvSpPr txBox="1"/>
            <p:nvPr/>
          </p:nvSpPr>
          <p:spPr>
            <a:xfrm>
              <a:off x="3529234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</a:t>
              </a:r>
              <a:b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如需更改请在（设置形状格式）菜单下（文本选项）中调整此部分内容作为文字排版占位显示（建议使用主题字体）</a:t>
              </a:r>
              <a:b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如需更改请在（设置形状格式）菜单下（文本选项）中调整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îṧ1ide"/>
            <p:cNvSpPr txBox="1"/>
            <p:nvPr/>
          </p:nvSpPr>
          <p:spPr>
            <a:xfrm>
              <a:off x="6262908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</a:t>
              </a:r>
              <a:b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如需更改请在（设置形状格式）菜单下（文本选项）中调整此部分内容作为文字排版占位显示（建议使用主题字体）</a:t>
              </a:r>
              <a:b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如需更改请在（设置形状格式）菜单下（文本选项）中调整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í$lïḓe"/>
            <p:cNvSpPr txBox="1"/>
            <p:nvPr/>
          </p:nvSpPr>
          <p:spPr>
            <a:xfrm>
              <a:off x="9000607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</a:t>
              </a:r>
              <a:b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如需更改请在（设置形状格式）菜单下（文本选项）中调整此部分内容作为文字排版占位显示（建议使用主题字体）</a:t>
              </a:r>
              <a:b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如需更改请在（设置形状格式）菜单下（文本选项）中调整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6427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4941" y="278213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13912" y="4619851"/>
            <a:ext cx="376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I want to give you star sea, change you youth life</a:t>
            </a:r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5" y="-6156223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29323" y="2873165"/>
            <a:ext cx="2540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Agenda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9222" y="4070232"/>
            <a:ext cx="1717628" cy="1635883"/>
            <a:chOff x="699222" y="4070232"/>
            <a:chExt cx="1717628" cy="1635883"/>
          </a:xfrm>
        </p:grpSpPr>
        <p:grpSp>
          <p:nvGrpSpPr>
            <p:cNvPr id="16" name="组合 15"/>
            <p:cNvGrpSpPr/>
            <p:nvPr/>
          </p:nvGrpSpPr>
          <p:grpSpPr>
            <a:xfrm>
              <a:off x="1158757" y="4070232"/>
              <a:ext cx="729217" cy="720000"/>
              <a:chOff x="1158757" y="4070232"/>
              <a:chExt cx="729217" cy="720000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99222" y="5059784"/>
              <a:ext cx="17176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854372" y="4946619"/>
            <a:ext cx="1717628" cy="1635883"/>
            <a:chOff x="699222" y="4070232"/>
            <a:chExt cx="1717628" cy="1635883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99222" y="5059784"/>
              <a:ext cx="17176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832452" y="4931289"/>
            <a:ext cx="1717628" cy="1635883"/>
            <a:chOff x="699222" y="4070232"/>
            <a:chExt cx="1717628" cy="1635883"/>
          </a:xfrm>
        </p:grpSpPr>
        <p:grpSp>
          <p:nvGrpSpPr>
            <p:cNvPr id="25" name="组合 24"/>
            <p:cNvGrpSpPr/>
            <p:nvPr/>
          </p:nvGrpSpPr>
          <p:grpSpPr>
            <a:xfrm>
              <a:off x="1158757" y="4070232"/>
              <a:ext cx="753271" cy="720000"/>
              <a:chOff x="1158757" y="4070232"/>
              <a:chExt cx="753271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4111654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03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99222" y="5059784"/>
              <a:ext cx="17176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933598" y="3928403"/>
            <a:ext cx="1717628" cy="1635883"/>
            <a:chOff x="699222" y="4070232"/>
            <a:chExt cx="1717628" cy="1635883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32947" cy="720000"/>
              <a:chOff x="1158757" y="4070232"/>
              <a:chExt cx="732947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83719" y="4122400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04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99222" y="5059784"/>
              <a:ext cx="17176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532696" y="53829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PART-01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3302" y="2145099"/>
            <a:ext cx="10376663" cy="3365507"/>
            <a:chOff x="923302" y="2145099"/>
            <a:chExt cx="10376663" cy="3365507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7191243" y="27701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1íḋé"/>
            <p:cNvSpPr/>
            <p:nvPr/>
          </p:nvSpPr>
          <p:spPr>
            <a:xfrm>
              <a:off x="4071695" y="391471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4684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336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9" name="íṣlíḓé"/>
            <p:cNvGrpSpPr/>
            <p:nvPr/>
          </p:nvGrpSpPr>
          <p:grpSpPr>
            <a:xfrm>
              <a:off x="9048328" y="2180571"/>
              <a:ext cx="2251637" cy="954108"/>
              <a:chOff x="9202976" y="2180571"/>
              <a:chExt cx="2251637" cy="954108"/>
            </a:xfrm>
          </p:grpSpPr>
          <p:sp>
            <p:nvSpPr>
              <p:cNvPr id="47" name="iṡḷîḓè"/>
              <p:cNvSpPr txBox="1"/>
              <p:nvPr/>
            </p:nvSpPr>
            <p:spPr>
              <a:xfrm>
                <a:off x="9202976" y="2180571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îṡľîḑe"/>
              <p:cNvSpPr txBox="1"/>
              <p:nvPr/>
            </p:nvSpPr>
            <p:spPr>
              <a:xfrm>
                <a:off x="9202976" y="2488348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144000" r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/>
                  <a:t>此部分内容作为文字排版占位显示（建议使用主题字体）</a:t>
                </a:r>
                <a:endParaRPr lang="zh-CN" altLang="en-US" sz="1200"/>
              </a:p>
            </p:txBody>
          </p:sp>
        </p:grpSp>
        <p:grpSp>
          <p:nvGrpSpPr>
            <p:cNvPr id="20" name="ïsľiḋê"/>
            <p:cNvGrpSpPr/>
            <p:nvPr/>
          </p:nvGrpSpPr>
          <p:grpSpPr>
            <a:xfrm>
              <a:off x="9048328" y="4542382"/>
              <a:ext cx="2251637" cy="954108"/>
              <a:chOff x="9202976" y="4542382"/>
              <a:chExt cx="2251637" cy="954108"/>
            </a:xfrm>
          </p:grpSpPr>
          <p:sp>
            <p:nvSpPr>
              <p:cNvPr id="45" name="íśļîďê"/>
              <p:cNvSpPr txBox="1"/>
              <p:nvPr/>
            </p:nvSpPr>
            <p:spPr>
              <a:xfrm>
                <a:off x="9202976" y="4542382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6" name="íṡļîdé"/>
              <p:cNvSpPr txBox="1"/>
              <p:nvPr/>
            </p:nvSpPr>
            <p:spPr>
              <a:xfrm>
                <a:off x="9202976" y="4850159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144000" r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/>
                  <a:t>此部分内容作为文字排版占位显示（建议使用主题字体）</a:t>
                </a:r>
                <a:endParaRPr lang="zh-CN" altLang="en-US" sz="1200"/>
              </a:p>
            </p:txBody>
          </p:sp>
        </p:grpSp>
        <p:grpSp>
          <p:nvGrpSpPr>
            <p:cNvPr id="21" name="îŝḻïďê"/>
            <p:cNvGrpSpPr/>
            <p:nvPr/>
          </p:nvGrpSpPr>
          <p:grpSpPr>
            <a:xfrm>
              <a:off x="923302" y="2161485"/>
              <a:ext cx="2251637" cy="921150"/>
              <a:chOff x="733346" y="2161485"/>
              <a:chExt cx="2251637" cy="921150"/>
            </a:xfrm>
          </p:grpSpPr>
          <p:sp>
            <p:nvSpPr>
              <p:cNvPr id="43" name="íśļïḓè"/>
              <p:cNvSpPr txBox="1"/>
              <p:nvPr/>
            </p:nvSpPr>
            <p:spPr>
              <a:xfrm>
                <a:off x="733346" y="2161485"/>
                <a:ext cx="2251637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íṩḻîďé"/>
              <p:cNvSpPr txBox="1"/>
              <p:nvPr/>
            </p:nvSpPr>
            <p:spPr>
              <a:xfrm>
                <a:off x="733346" y="2469262"/>
                <a:ext cx="2251637" cy="613373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/>
                  <a:t>此部分内容作为文字排版占位显示（建议使用主题字体）</a:t>
                </a:r>
                <a:endParaRPr lang="zh-CN" altLang="en-US" sz="1200"/>
              </a:p>
            </p:txBody>
          </p:sp>
        </p:grpSp>
        <p:grpSp>
          <p:nvGrpSpPr>
            <p:cNvPr id="22" name="í$ļíďe"/>
            <p:cNvGrpSpPr/>
            <p:nvPr/>
          </p:nvGrpSpPr>
          <p:grpSpPr>
            <a:xfrm>
              <a:off x="923302" y="4556498"/>
              <a:ext cx="2251637" cy="954108"/>
              <a:chOff x="737387" y="4556498"/>
              <a:chExt cx="2251637" cy="954108"/>
            </a:xfrm>
          </p:grpSpPr>
          <p:sp>
            <p:nvSpPr>
              <p:cNvPr id="41" name="íšľíḋè"/>
              <p:cNvSpPr txBox="1"/>
              <p:nvPr/>
            </p:nvSpPr>
            <p:spPr>
              <a:xfrm>
                <a:off x="1766400" y="4556498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ï$ļiḓe"/>
              <p:cNvSpPr txBox="1"/>
              <p:nvPr/>
            </p:nvSpPr>
            <p:spPr>
              <a:xfrm>
                <a:off x="737387" y="4864275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/>
                  <a:t>此部分内容作为文字排版占位显示（建议使用主题字体）</a:t>
                </a:r>
                <a:endParaRPr lang="zh-CN" altLang="en-US" sz="1200"/>
              </a:p>
            </p:txBody>
          </p:sp>
        </p:grpSp>
        <p:sp>
          <p:nvSpPr>
            <p:cNvPr id="23" name="îśḷïḋè"/>
            <p:cNvSpPr/>
            <p:nvPr/>
          </p:nvSpPr>
          <p:spPr bwMode="auto">
            <a:xfrm>
              <a:off x="4713624" y="2878871"/>
              <a:ext cx="209417" cy="262937"/>
            </a:xfrm>
            <a:custGeom>
              <a:avLst/>
              <a:gdLst>
                <a:gd name="T0" fmla="*/ 2 w 38"/>
                <a:gd name="T1" fmla="*/ 48 h 48"/>
                <a:gd name="T2" fmla="*/ 2 w 38"/>
                <a:gd name="T3" fmla="*/ 0 h 48"/>
                <a:gd name="T4" fmla="*/ 38 w 38"/>
                <a:gd name="T5" fmla="*/ 47 h 48"/>
                <a:gd name="T6" fmla="*/ 4 w 38"/>
                <a:gd name="T7" fmla="*/ 4 h 48"/>
                <a:gd name="T8" fmla="*/ 14 w 38"/>
                <a:gd name="T9" fmla="*/ 39 h 48"/>
                <a:gd name="T10" fmla="*/ 24 w 38"/>
                <a:gd name="T11" fmla="*/ 39 h 48"/>
                <a:gd name="T12" fmla="*/ 11 w 38"/>
                <a:gd name="T13" fmla="*/ 10 h 48"/>
                <a:gd name="T14" fmla="*/ 7 w 38"/>
                <a:gd name="T15" fmla="*/ 10 h 48"/>
                <a:gd name="T16" fmla="*/ 10 w 38"/>
                <a:gd name="T17" fmla="*/ 7 h 48"/>
                <a:gd name="T18" fmla="*/ 11 w 38"/>
                <a:gd name="T19" fmla="*/ 17 h 48"/>
                <a:gd name="T20" fmla="*/ 7 w 38"/>
                <a:gd name="T21" fmla="*/ 17 h 48"/>
                <a:gd name="T22" fmla="*/ 10 w 38"/>
                <a:gd name="T23" fmla="*/ 14 h 48"/>
                <a:gd name="T24" fmla="*/ 11 w 38"/>
                <a:gd name="T25" fmla="*/ 23 h 48"/>
                <a:gd name="T26" fmla="*/ 7 w 38"/>
                <a:gd name="T27" fmla="*/ 23 h 48"/>
                <a:gd name="T28" fmla="*/ 10 w 38"/>
                <a:gd name="T29" fmla="*/ 21 h 48"/>
                <a:gd name="T30" fmla="*/ 11 w 38"/>
                <a:gd name="T31" fmla="*/ 30 h 48"/>
                <a:gd name="T32" fmla="*/ 7 w 38"/>
                <a:gd name="T33" fmla="*/ 30 h 48"/>
                <a:gd name="T34" fmla="*/ 10 w 38"/>
                <a:gd name="T35" fmla="*/ 28 h 48"/>
                <a:gd name="T36" fmla="*/ 11 w 38"/>
                <a:gd name="T37" fmla="*/ 37 h 48"/>
                <a:gd name="T38" fmla="*/ 7 w 38"/>
                <a:gd name="T39" fmla="*/ 37 h 48"/>
                <a:gd name="T40" fmla="*/ 10 w 38"/>
                <a:gd name="T41" fmla="*/ 35 h 48"/>
                <a:gd name="T42" fmla="*/ 18 w 38"/>
                <a:gd name="T43" fmla="*/ 10 h 48"/>
                <a:gd name="T44" fmla="*/ 14 w 38"/>
                <a:gd name="T45" fmla="*/ 10 h 48"/>
                <a:gd name="T46" fmla="*/ 17 w 38"/>
                <a:gd name="T47" fmla="*/ 7 h 48"/>
                <a:gd name="T48" fmla="*/ 18 w 38"/>
                <a:gd name="T49" fmla="*/ 17 h 48"/>
                <a:gd name="T50" fmla="*/ 14 w 38"/>
                <a:gd name="T51" fmla="*/ 17 h 48"/>
                <a:gd name="T52" fmla="*/ 17 w 38"/>
                <a:gd name="T53" fmla="*/ 14 h 48"/>
                <a:gd name="T54" fmla="*/ 18 w 38"/>
                <a:gd name="T55" fmla="*/ 23 h 48"/>
                <a:gd name="T56" fmla="*/ 14 w 38"/>
                <a:gd name="T57" fmla="*/ 23 h 48"/>
                <a:gd name="T58" fmla="*/ 17 w 38"/>
                <a:gd name="T59" fmla="*/ 21 h 48"/>
                <a:gd name="T60" fmla="*/ 18 w 38"/>
                <a:gd name="T61" fmla="*/ 30 h 48"/>
                <a:gd name="T62" fmla="*/ 14 w 38"/>
                <a:gd name="T63" fmla="*/ 30 h 48"/>
                <a:gd name="T64" fmla="*/ 17 w 38"/>
                <a:gd name="T65" fmla="*/ 28 h 48"/>
                <a:gd name="T66" fmla="*/ 24 w 38"/>
                <a:gd name="T67" fmla="*/ 10 h 48"/>
                <a:gd name="T68" fmla="*/ 21 w 38"/>
                <a:gd name="T69" fmla="*/ 10 h 48"/>
                <a:gd name="T70" fmla="*/ 24 w 38"/>
                <a:gd name="T71" fmla="*/ 7 h 48"/>
                <a:gd name="T72" fmla="*/ 24 w 38"/>
                <a:gd name="T73" fmla="*/ 17 h 48"/>
                <a:gd name="T74" fmla="*/ 21 w 38"/>
                <a:gd name="T75" fmla="*/ 17 h 48"/>
                <a:gd name="T76" fmla="*/ 24 w 38"/>
                <a:gd name="T77" fmla="*/ 14 h 48"/>
                <a:gd name="T78" fmla="*/ 24 w 38"/>
                <a:gd name="T79" fmla="*/ 23 h 48"/>
                <a:gd name="T80" fmla="*/ 21 w 38"/>
                <a:gd name="T81" fmla="*/ 23 h 48"/>
                <a:gd name="T82" fmla="*/ 24 w 38"/>
                <a:gd name="T83" fmla="*/ 21 h 48"/>
                <a:gd name="T84" fmla="*/ 24 w 38"/>
                <a:gd name="T85" fmla="*/ 30 h 48"/>
                <a:gd name="T86" fmla="*/ 21 w 38"/>
                <a:gd name="T87" fmla="*/ 30 h 48"/>
                <a:gd name="T88" fmla="*/ 24 w 38"/>
                <a:gd name="T89" fmla="*/ 28 h 48"/>
                <a:gd name="T90" fmla="*/ 31 w 38"/>
                <a:gd name="T91" fmla="*/ 10 h 48"/>
                <a:gd name="T92" fmla="*/ 28 w 38"/>
                <a:gd name="T93" fmla="*/ 10 h 48"/>
                <a:gd name="T94" fmla="*/ 30 w 38"/>
                <a:gd name="T95" fmla="*/ 7 h 48"/>
                <a:gd name="T96" fmla="*/ 31 w 38"/>
                <a:gd name="T97" fmla="*/ 17 h 48"/>
                <a:gd name="T98" fmla="*/ 28 w 38"/>
                <a:gd name="T99" fmla="*/ 17 h 48"/>
                <a:gd name="T100" fmla="*/ 30 w 38"/>
                <a:gd name="T101" fmla="*/ 14 h 48"/>
                <a:gd name="T102" fmla="*/ 31 w 38"/>
                <a:gd name="T103" fmla="*/ 23 h 48"/>
                <a:gd name="T104" fmla="*/ 28 w 38"/>
                <a:gd name="T105" fmla="*/ 23 h 48"/>
                <a:gd name="T106" fmla="*/ 30 w 38"/>
                <a:gd name="T107" fmla="*/ 21 h 48"/>
                <a:gd name="T108" fmla="*/ 31 w 38"/>
                <a:gd name="T109" fmla="*/ 30 h 48"/>
                <a:gd name="T110" fmla="*/ 28 w 38"/>
                <a:gd name="T111" fmla="*/ 30 h 48"/>
                <a:gd name="T112" fmla="*/ 30 w 38"/>
                <a:gd name="T113" fmla="*/ 28 h 48"/>
                <a:gd name="T114" fmla="*/ 31 w 38"/>
                <a:gd name="T115" fmla="*/ 37 h 48"/>
                <a:gd name="T116" fmla="*/ 28 w 38"/>
                <a:gd name="T117" fmla="*/ 37 h 48"/>
                <a:gd name="T118" fmla="*/ 30 w 38"/>
                <a:gd name="T119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48">
                  <a:moveTo>
                    <a:pt x="38" y="47"/>
                  </a:moveTo>
                  <a:cubicBezTo>
                    <a:pt x="38" y="47"/>
                    <a:pt x="37" y="48"/>
                    <a:pt x="36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7"/>
                    <a:pt x="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1"/>
                    <a:pt x="38" y="2"/>
                  </a:cubicBezTo>
                  <a:lnTo>
                    <a:pt x="38" y="47"/>
                  </a:lnTo>
                  <a:close/>
                  <a:moveTo>
                    <a:pt x="35" y="45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5" y="38"/>
                    <a:pt x="1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9"/>
                  </a:cubicBezTo>
                  <a:cubicBezTo>
                    <a:pt x="24" y="45"/>
                    <a:pt x="24" y="45"/>
                    <a:pt x="24" y="45"/>
                  </a:cubicBezTo>
                  <a:lnTo>
                    <a:pt x="35" y="45"/>
                  </a:lnTo>
                  <a:close/>
                  <a:moveTo>
                    <a:pt x="11" y="10"/>
                  </a:moveTo>
                  <a:cubicBezTo>
                    <a:pt x="11" y="10"/>
                    <a:pt x="10" y="11"/>
                    <a:pt x="10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7"/>
                    <a:pt x="8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1" y="8"/>
                    <a:pt x="11" y="8"/>
                  </a:cubicBezTo>
                  <a:lnTo>
                    <a:pt x="11" y="10"/>
                  </a:lnTo>
                  <a:close/>
                  <a:moveTo>
                    <a:pt x="11" y="17"/>
                  </a:moveTo>
                  <a:cubicBezTo>
                    <a:pt x="11" y="17"/>
                    <a:pt x="10" y="17"/>
                    <a:pt x="10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7"/>
                    <a:pt x="7" y="1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1" y="14"/>
                    <a:pt x="11" y="15"/>
                  </a:cubicBezTo>
                  <a:lnTo>
                    <a:pt x="11" y="17"/>
                  </a:lnTo>
                  <a:close/>
                  <a:moveTo>
                    <a:pt x="11" y="23"/>
                  </a:moveTo>
                  <a:cubicBezTo>
                    <a:pt x="11" y="24"/>
                    <a:pt x="10" y="24"/>
                    <a:pt x="1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7" y="24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1" y="21"/>
                    <a:pt x="11" y="22"/>
                  </a:cubicBezTo>
                  <a:lnTo>
                    <a:pt x="11" y="23"/>
                  </a:lnTo>
                  <a:close/>
                  <a:moveTo>
                    <a:pt x="11" y="30"/>
                  </a:moveTo>
                  <a:cubicBezTo>
                    <a:pt x="11" y="31"/>
                    <a:pt x="10" y="31"/>
                    <a:pt x="10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7" y="31"/>
                    <a:pt x="7" y="3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8"/>
                    <a:pt x="8" y="28"/>
                    <a:pt x="8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1" y="28"/>
                    <a:pt x="11" y="29"/>
                  </a:cubicBezTo>
                  <a:lnTo>
                    <a:pt x="11" y="30"/>
                  </a:lnTo>
                  <a:close/>
                  <a:moveTo>
                    <a:pt x="11" y="37"/>
                  </a:moveTo>
                  <a:cubicBezTo>
                    <a:pt x="11" y="38"/>
                    <a:pt x="10" y="38"/>
                    <a:pt x="10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7" y="38"/>
                    <a:pt x="7" y="37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8" y="35"/>
                    <a:pt x="8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lnTo>
                    <a:pt x="11" y="37"/>
                  </a:lnTo>
                  <a:close/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4" y="10"/>
                    <a:pt x="14" y="1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8"/>
                    <a:pt x="18" y="8"/>
                  </a:cubicBezTo>
                  <a:lnTo>
                    <a:pt x="18" y="10"/>
                  </a:lnTo>
                  <a:close/>
                  <a:moveTo>
                    <a:pt x="18" y="17"/>
                  </a:moveTo>
                  <a:cubicBezTo>
                    <a:pt x="18" y="17"/>
                    <a:pt x="17" y="17"/>
                    <a:pt x="17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4" y="17"/>
                    <a:pt x="14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4"/>
                    <a:pt x="18" y="15"/>
                  </a:cubicBezTo>
                  <a:lnTo>
                    <a:pt x="18" y="17"/>
                  </a:lnTo>
                  <a:close/>
                  <a:moveTo>
                    <a:pt x="18" y="23"/>
                  </a:moveTo>
                  <a:cubicBezTo>
                    <a:pt x="18" y="24"/>
                    <a:pt x="17" y="24"/>
                    <a:pt x="17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2"/>
                  </a:cubicBezTo>
                  <a:lnTo>
                    <a:pt x="18" y="23"/>
                  </a:lnTo>
                  <a:close/>
                  <a:moveTo>
                    <a:pt x="18" y="30"/>
                  </a:moveTo>
                  <a:cubicBezTo>
                    <a:pt x="18" y="31"/>
                    <a:pt x="17" y="31"/>
                    <a:pt x="17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4" y="31"/>
                    <a:pt x="14" y="30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8"/>
                    <a:pt x="15" y="28"/>
                    <a:pt x="15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8" y="28"/>
                    <a:pt x="18" y="29"/>
                  </a:cubicBezTo>
                  <a:lnTo>
                    <a:pt x="18" y="30"/>
                  </a:lnTo>
                  <a:close/>
                  <a:moveTo>
                    <a:pt x="24" y="10"/>
                  </a:moveTo>
                  <a:cubicBezTo>
                    <a:pt x="24" y="10"/>
                    <a:pt x="24" y="11"/>
                    <a:pt x="24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7"/>
                    <a:pt x="22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8"/>
                    <a:pt x="24" y="8"/>
                  </a:cubicBezTo>
                  <a:lnTo>
                    <a:pt x="24" y="10"/>
                  </a:ln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lnTo>
                    <a:pt x="24" y="17"/>
                  </a:ln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2"/>
                  </a:cubicBezTo>
                  <a:lnTo>
                    <a:pt x="24" y="23"/>
                  </a:lnTo>
                  <a:close/>
                  <a:moveTo>
                    <a:pt x="24" y="30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8"/>
                    <a:pt x="21" y="28"/>
                    <a:pt x="22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9"/>
                  </a:cubicBezTo>
                  <a:lnTo>
                    <a:pt x="24" y="30"/>
                  </a:lnTo>
                  <a:close/>
                  <a:moveTo>
                    <a:pt x="31" y="10"/>
                  </a:moveTo>
                  <a:cubicBezTo>
                    <a:pt x="31" y="10"/>
                    <a:pt x="31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1" y="7"/>
                    <a:pt x="31" y="8"/>
                    <a:pt x="31" y="8"/>
                  </a:cubicBezTo>
                  <a:lnTo>
                    <a:pt x="31" y="10"/>
                  </a:lnTo>
                  <a:close/>
                  <a:moveTo>
                    <a:pt x="31" y="17"/>
                  </a:moveTo>
                  <a:cubicBezTo>
                    <a:pt x="31" y="17"/>
                    <a:pt x="31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1" y="14"/>
                    <a:pt x="31" y="14"/>
                    <a:pt x="31" y="15"/>
                  </a:cubicBezTo>
                  <a:lnTo>
                    <a:pt x="31" y="17"/>
                  </a:lnTo>
                  <a:close/>
                  <a:moveTo>
                    <a:pt x="31" y="23"/>
                  </a:moveTo>
                  <a:cubicBezTo>
                    <a:pt x="31" y="24"/>
                    <a:pt x="31" y="24"/>
                    <a:pt x="30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2"/>
                  </a:cubicBezTo>
                  <a:lnTo>
                    <a:pt x="31" y="23"/>
                  </a:lnTo>
                  <a:close/>
                  <a:moveTo>
                    <a:pt x="31" y="30"/>
                  </a:moveTo>
                  <a:cubicBezTo>
                    <a:pt x="31" y="31"/>
                    <a:pt x="31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1"/>
                    <a:pt x="28" y="31"/>
                    <a:pt x="28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9"/>
                  </a:cubicBezTo>
                  <a:lnTo>
                    <a:pt x="31" y="30"/>
                  </a:lnTo>
                  <a:close/>
                  <a:moveTo>
                    <a:pt x="31" y="37"/>
                  </a:moveTo>
                  <a:cubicBezTo>
                    <a:pt x="31" y="38"/>
                    <a:pt x="31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8" y="38"/>
                    <a:pt x="28" y="38"/>
                    <a:pt x="28" y="37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lnTo>
                    <a:pt x="3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ṥľïḋè"/>
            <p:cNvSpPr/>
            <p:nvPr/>
          </p:nvSpPr>
          <p:spPr bwMode="auto">
            <a:xfrm>
              <a:off x="7428871" y="2974363"/>
              <a:ext cx="223379" cy="225706"/>
            </a:xfrm>
            <a:custGeom>
              <a:avLst/>
              <a:gdLst>
                <a:gd name="T0" fmla="*/ 36 w 41"/>
                <a:gd name="T1" fmla="*/ 41 h 41"/>
                <a:gd name="T2" fmla="*/ 5 w 41"/>
                <a:gd name="T3" fmla="*/ 41 h 41"/>
                <a:gd name="T4" fmla="*/ 2 w 41"/>
                <a:gd name="T5" fmla="*/ 35 h 41"/>
                <a:gd name="T6" fmla="*/ 15 w 41"/>
                <a:gd name="T7" fmla="*/ 14 h 41"/>
                <a:gd name="T8" fmla="*/ 15 w 41"/>
                <a:gd name="T9" fmla="*/ 3 h 41"/>
                <a:gd name="T10" fmla="*/ 13 w 41"/>
                <a:gd name="T11" fmla="*/ 3 h 41"/>
                <a:gd name="T12" fmla="*/ 12 w 41"/>
                <a:gd name="T13" fmla="*/ 2 h 41"/>
                <a:gd name="T14" fmla="*/ 13 w 41"/>
                <a:gd name="T15" fmla="*/ 0 h 41"/>
                <a:gd name="T16" fmla="*/ 27 w 41"/>
                <a:gd name="T17" fmla="*/ 0 h 41"/>
                <a:gd name="T18" fmla="*/ 29 w 41"/>
                <a:gd name="T19" fmla="*/ 2 h 41"/>
                <a:gd name="T20" fmla="*/ 27 w 41"/>
                <a:gd name="T21" fmla="*/ 3 h 41"/>
                <a:gd name="T22" fmla="*/ 25 w 41"/>
                <a:gd name="T23" fmla="*/ 3 h 41"/>
                <a:gd name="T24" fmla="*/ 25 w 41"/>
                <a:gd name="T25" fmla="*/ 14 h 41"/>
                <a:gd name="T26" fmla="*/ 39 w 41"/>
                <a:gd name="T27" fmla="*/ 35 h 41"/>
                <a:gd name="T28" fmla="*/ 36 w 41"/>
                <a:gd name="T29" fmla="*/ 41 h 41"/>
                <a:gd name="T30" fmla="*/ 11 w 41"/>
                <a:gd name="T31" fmla="*/ 27 h 41"/>
                <a:gd name="T32" fmla="*/ 30 w 41"/>
                <a:gd name="T33" fmla="*/ 27 h 41"/>
                <a:gd name="T34" fmla="*/ 23 w 41"/>
                <a:gd name="T35" fmla="*/ 16 h 41"/>
                <a:gd name="T36" fmla="*/ 22 w 41"/>
                <a:gd name="T37" fmla="*/ 15 h 41"/>
                <a:gd name="T38" fmla="*/ 22 w 41"/>
                <a:gd name="T39" fmla="*/ 14 h 41"/>
                <a:gd name="T40" fmla="*/ 22 w 41"/>
                <a:gd name="T41" fmla="*/ 3 h 41"/>
                <a:gd name="T42" fmla="*/ 19 w 41"/>
                <a:gd name="T43" fmla="*/ 3 h 41"/>
                <a:gd name="T44" fmla="*/ 19 w 41"/>
                <a:gd name="T45" fmla="*/ 14 h 41"/>
                <a:gd name="T46" fmla="*/ 19 w 41"/>
                <a:gd name="T47" fmla="*/ 15 h 41"/>
                <a:gd name="T48" fmla="*/ 18 w 41"/>
                <a:gd name="T49" fmla="*/ 16 h 41"/>
                <a:gd name="T50" fmla="*/ 11 w 41"/>
                <a:gd name="T5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1" y="41"/>
                    <a:pt x="0" y="38"/>
                    <a:pt x="2" y="3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1" y="38"/>
                    <a:pt x="39" y="41"/>
                    <a:pt x="36" y="41"/>
                  </a:cubicBezTo>
                  <a:close/>
                  <a:moveTo>
                    <a:pt x="11" y="27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lnTo>
                    <a:pt x="11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5" name="ïṩļíḓè"/>
            <p:cNvGrpSpPr/>
            <p:nvPr/>
          </p:nvGrpSpPr>
          <p:grpSpPr>
            <a:xfrm>
              <a:off x="4350522" y="4193541"/>
              <a:ext cx="398883" cy="398883"/>
              <a:chOff x="5170488" y="2544763"/>
              <a:chExt cx="463550" cy="463550"/>
            </a:xfrm>
            <a:solidFill>
              <a:schemeClr val="bg1"/>
            </a:solidFill>
          </p:grpSpPr>
          <p:sp>
            <p:nvSpPr>
              <p:cNvPr id="39" name="ïṣļiḍe"/>
              <p:cNvSpPr/>
              <p:nvPr/>
            </p:nvSpPr>
            <p:spPr bwMode="auto">
              <a:xfrm>
                <a:off x="5170488" y="2544763"/>
                <a:ext cx="463550" cy="463550"/>
              </a:xfrm>
              <a:custGeom>
                <a:avLst/>
                <a:gdLst>
                  <a:gd name="T0" fmla="*/ 117 w 233"/>
                  <a:gd name="T1" fmla="*/ 0 h 233"/>
                  <a:gd name="T2" fmla="*/ 0 w 233"/>
                  <a:gd name="T3" fmla="*/ 116 h 233"/>
                  <a:gd name="T4" fmla="*/ 117 w 233"/>
                  <a:gd name="T5" fmla="*/ 233 h 233"/>
                  <a:gd name="T6" fmla="*/ 233 w 233"/>
                  <a:gd name="T7" fmla="*/ 116 h 233"/>
                  <a:gd name="T8" fmla="*/ 117 w 233"/>
                  <a:gd name="T9" fmla="*/ 0 h 233"/>
                  <a:gd name="T10" fmla="*/ 117 w 233"/>
                  <a:gd name="T11" fmla="*/ 213 h 233"/>
                  <a:gd name="T12" fmla="*/ 21 w 233"/>
                  <a:gd name="T13" fmla="*/ 116 h 233"/>
                  <a:gd name="T14" fmla="*/ 117 w 233"/>
                  <a:gd name="T15" fmla="*/ 20 h 233"/>
                  <a:gd name="T16" fmla="*/ 213 w 233"/>
                  <a:gd name="T17" fmla="*/ 116 h 233"/>
                  <a:gd name="T18" fmla="*/ 117 w 233"/>
                  <a:gd name="T19" fmla="*/ 21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3" h="233">
                    <a:moveTo>
                      <a:pt x="117" y="0"/>
                    </a:moveTo>
                    <a:cubicBezTo>
                      <a:pt x="53" y="0"/>
                      <a:pt x="0" y="52"/>
                      <a:pt x="0" y="116"/>
                    </a:cubicBezTo>
                    <a:cubicBezTo>
                      <a:pt x="0" y="181"/>
                      <a:pt x="53" y="233"/>
                      <a:pt x="117" y="233"/>
                    </a:cubicBezTo>
                    <a:cubicBezTo>
                      <a:pt x="181" y="233"/>
                      <a:pt x="233" y="181"/>
                      <a:pt x="233" y="116"/>
                    </a:cubicBezTo>
                    <a:cubicBezTo>
                      <a:pt x="233" y="52"/>
                      <a:pt x="181" y="0"/>
                      <a:pt x="117" y="0"/>
                    </a:cubicBezTo>
                    <a:close/>
                    <a:moveTo>
                      <a:pt x="117" y="213"/>
                    </a:moveTo>
                    <a:cubicBezTo>
                      <a:pt x="64" y="213"/>
                      <a:pt x="21" y="169"/>
                      <a:pt x="21" y="116"/>
                    </a:cubicBezTo>
                    <a:cubicBezTo>
                      <a:pt x="21" y="63"/>
                      <a:pt x="64" y="20"/>
                      <a:pt x="117" y="20"/>
                    </a:cubicBezTo>
                    <a:cubicBezTo>
                      <a:pt x="170" y="20"/>
                      <a:pt x="213" y="63"/>
                      <a:pt x="213" y="116"/>
                    </a:cubicBezTo>
                    <a:cubicBezTo>
                      <a:pt x="213" y="169"/>
                      <a:pt x="170" y="213"/>
                      <a:pt x="117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ṧľïḋe"/>
              <p:cNvSpPr/>
              <p:nvPr/>
            </p:nvSpPr>
            <p:spPr bwMode="auto">
              <a:xfrm>
                <a:off x="5224463" y="2597151"/>
                <a:ext cx="357188" cy="357188"/>
              </a:xfrm>
              <a:custGeom>
                <a:avLst/>
                <a:gdLst>
                  <a:gd name="T0" fmla="*/ 90 w 180"/>
                  <a:gd name="T1" fmla="*/ 0 h 180"/>
                  <a:gd name="T2" fmla="*/ 0 w 180"/>
                  <a:gd name="T3" fmla="*/ 90 h 180"/>
                  <a:gd name="T4" fmla="*/ 90 w 180"/>
                  <a:gd name="T5" fmla="*/ 180 h 180"/>
                  <a:gd name="T6" fmla="*/ 180 w 180"/>
                  <a:gd name="T7" fmla="*/ 90 h 180"/>
                  <a:gd name="T8" fmla="*/ 90 w 180"/>
                  <a:gd name="T9" fmla="*/ 0 h 180"/>
                  <a:gd name="T10" fmla="*/ 83 w 180"/>
                  <a:gd name="T11" fmla="*/ 14 h 180"/>
                  <a:gd name="T12" fmla="*/ 96 w 180"/>
                  <a:gd name="T13" fmla="*/ 14 h 180"/>
                  <a:gd name="T14" fmla="*/ 96 w 180"/>
                  <a:gd name="T15" fmla="*/ 36 h 180"/>
                  <a:gd name="T16" fmla="*/ 83 w 180"/>
                  <a:gd name="T17" fmla="*/ 36 h 180"/>
                  <a:gd name="T18" fmla="*/ 83 w 180"/>
                  <a:gd name="T19" fmla="*/ 14 h 180"/>
                  <a:gd name="T20" fmla="*/ 36 w 180"/>
                  <a:gd name="T21" fmla="*/ 97 h 180"/>
                  <a:gd name="T22" fmla="*/ 13 w 180"/>
                  <a:gd name="T23" fmla="*/ 97 h 180"/>
                  <a:gd name="T24" fmla="*/ 13 w 180"/>
                  <a:gd name="T25" fmla="*/ 84 h 180"/>
                  <a:gd name="T26" fmla="*/ 36 w 180"/>
                  <a:gd name="T27" fmla="*/ 84 h 180"/>
                  <a:gd name="T28" fmla="*/ 36 w 180"/>
                  <a:gd name="T29" fmla="*/ 97 h 180"/>
                  <a:gd name="T30" fmla="*/ 96 w 180"/>
                  <a:gd name="T31" fmla="*/ 167 h 180"/>
                  <a:gd name="T32" fmla="*/ 83 w 180"/>
                  <a:gd name="T33" fmla="*/ 167 h 180"/>
                  <a:gd name="T34" fmla="*/ 83 w 180"/>
                  <a:gd name="T35" fmla="*/ 145 h 180"/>
                  <a:gd name="T36" fmla="*/ 96 w 180"/>
                  <a:gd name="T37" fmla="*/ 145 h 180"/>
                  <a:gd name="T38" fmla="*/ 96 w 180"/>
                  <a:gd name="T39" fmla="*/ 167 h 180"/>
                  <a:gd name="T40" fmla="*/ 98 w 180"/>
                  <a:gd name="T41" fmla="*/ 89 h 180"/>
                  <a:gd name="T42" fmla="*/ 92 w 180"/>
                  <a:gd name="T43" fmla="*/ 131 h 180"/>
                  <a:gd name="T44" fmla="*/ 81 w 180"/>
                  <a:gd name="T45" fmla="*/ 80 h 180"/>
                  <a:gd name="T46" fmla="*/ 81 w 180"/>
                  <a:gd name="T47" fmla="*/ 80 h 180"/>
                  <a:gd name="T48" fmla="*/ 81 w 180"/>
                  <a:gd name="T49" fmla="*/ 80 h 180"/>
                  <a:gd name="T50" fmla="*/ 81 w 180"/>
                  <a:gd name="T51" fmla="*/ 80 h 180"/>
                  <a:gd name="T52" fmla="*/ 81 w 180"/>
                  <a:gd name="T53" fmla="*/ 80 h 180"/>
                  <a:gd name="T54" fmla="*/ 126 w 180"/>
                  <a:gd name="T55" fmla="*/ 48 h 180"/>
                  <a:gd name="T56" fmla="*/ 98 w 180"/>
                  <a:gd name="T57" fmla="*/ 89 h 180"/>
                  <a:gd name="T58" fmla="*/ 144 w 180"/>
                  <a:gd name="T59" fmla="*/ 97 h 180"/>
                  <a:gd name="T60" fmla="*/ 144 w 180"/>
                  <a:gd name="T61" fmla="*/ 84 h 180"/>
                  <a:gd name="T62" fmla="*/ 166 w 180"/>
                  <a:gd name="T63" fmla="*/ 84 h 180"/>
                  <a:gd name="T64" fmla="*/ 166 w 180"/>
                  <a:gd name="T65" fmla="*/ 97 h 180"/>
                  <a:gd name="T66" fmla="*/ 144 w 180"/>
                  <a:gd name="T67" fmla="*/ 9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0" h="180">
                    <a:moveTo>
                      <a:pt x="90" y="0"/>
                    </a:moveTo>
                    <a:cubicBezTo>
                      <a:pt x="40" y="0"/>
                      <a:pt x="0" y="41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40" y="180"/>
                      <a:pt x="180" y="140"/>
                      <a:pt x="180" y="90"/>
                    </a:cubicBezTo>
                    <a:cubicBezTo>
                      <a:pt x="180" y="41"/>
                      <a:pt x="140" y="0"/>
                      <a:pt x="90" y="0"/>
                    </a:cubicBezTo>
                    <a:close/>
                    <a:moveTo>
                      <a:pt x="83" y="14"/>
                    </a:moveTo>
                    <a:cubicBezTo>
                      <a:pt x="96" y="14"/>
                      <a:pt x="96" y="14"/>
                      <a:pt x="96" y="14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83" y="36"/>
                      <a:pt x="83" y="36"/>
                      <a:pt x="83" y="36"/>
                    </a:cubicBezTo>
                    <a:lnTo>
                      <a:pt x="83" y="14"/>
                    </a:lnTo>
                    <a:close/>
                    <a:moveTo>
                      <a:pt x="36" y="97"/>
                    </a:move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36" y="84"/>
                      <a:pt x="36" y="84"/>
                      <a:pt x="36" y="84"/>
                    </a:cubicBezTo>
                    <a:cubicBezTo>
                      <a:pt x="36" y="97"/>
                      <a:pt x="36" y="97"/>
                      <a:pt x="36" y="97"/>
                    </a:cubicBezTo>
                    <a:close/>
                    <a:moveTo>
                      <a:pt x="96" y="167"/>
                    </a:moveTo>
                    <a:cubicBezTo>
                      <a:pt x="83" y="167"/>
                      <a:pt x="83" y="167"/>
                      <a:pt x="83" y="167"/>
                    </a:cubicBezTo>
                    <a:cubicBezTo>
                      <a:pt x="83" y="145"/>
                      <a:pt x="83" y="145"/>
                      <a:pt x="83" y="145"/>
                    </a:cubicBezTo>
                    <a:cubicBezTo>
                      <a:pt x="96" y="145"/>
                      <a:pt x="96" y="145"/>
                      <a:pt x="96" y="145"/>
                    </a:cubicBezTo>
                    <a:lnTo>
                      <a:pt x="96" y="167"/>
                    </a:lnTo>
                    <a:close/>
                    <a:moveTo>
                      <a:pt x="98" y="89"/>
                    </a:moveTo>
                    <a:cubicBezTo>
                      <a:pt x="92" y="131"/>
                      <a:pt x="92" y="131"/>
                      <a:pt x="92" y="131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126" y="48"/>
                      <a:pt x="126" y="48"/>
                      <a:pt x="126" y="48"/>
                    </a:cubicBezTo>
                    <a:lnTo>
                      <a:pt x="98" y="89"/>
                    </a:lnTo>
                    <a:close/>
                    <a:moveTo>
                      <a:pt x="144" y="97"/>
                    </a:moveTo>
                    <a:cubicBezTo>
                      <a:pt x="144" y="84"/>
                      <a:pt x="144" y="84"/>
                      <a:pt x="144" y="84"/>
                    </a:cubicBezTo>
                    <a:cubicBezTo>
                      <a:pt x="166" y="84"/>
                      <a:pt x="166" y="84"/>
                      <a:pt x="166" y="84"/>
                    </a:cubicBezTo>
                    <a:cubicBezTo>
                      <a:pt x="166" y="97"/>
                      <a:pt x="166" y="97"/>
                      <a:pt x="166" y="97"/>
                    </a:cubicBezTo>
                    <a:lnTo>
                      <a:pt x="14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6" name="îṩlíḍè"/>
            <p:cNvGrpSpPr/>
            <p:nvPr/>
          </p:nvGrpSpPr>
          <p:grpSpPr>
            <a:xfrm>
              <a:off x="7147304" y="4038992"/>
              <a:ext cx="665122" cy="671394"/>
              <a:chOff x="2578100" y="1057275"/>
              <a:chExt cx="504825" cy="509587"/>
            </a:xfrm>
            <a:solidFill>
              <a:schemeClr val="bg1"/>
            </a:solidFill>
          </p:grpSpPr>
          <p:sp>
            <p:nvSpPr>
              <p:cNvPr id="27" name="îš1íḑê"/>
              <p:cNvSpPr/>
              <p:nvPr/>
            </p:nvSpPr>
            <p:spPr bwMode="auto">
              <a:xfrm>
                <a:off x="2709863" y="1274763"/>
                <a:ext cx="130175" cy="49212"/>
              </a:xfrm>
              <a:custGeom>
                <a:avLst/>
                <a:gdLst>
                  <a:gd name="T0" fmla="*/ 82 w 82"/>
                  <a:gd name="T1" fmla="*/ 0 h 31"/>
                  <a:gd name="T2" fmla="*/ 0 w 82"/>
                  <a:gd name="T3" fmla="*/ 0 h 31"/>
                  <a:gd name="T4" fmla="*/ 3 w 82"/>
                  <a:gd name="T5" fmla="*/ 31 h 31"/>
                  <a:gd name="T6" fmla="*/ 80 w 82"/>
                  <a:gd name="T7" fmla="*/ 31 h 31"/>
                  <a:gd name="T8" fmla="*/ 82 w 8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1">
                    <a:moveTo>
                      <a:pt x="82" y="0"/>
                    </a:moveTo>
                    <a:lnTo>
                      <a:pt x="0" y="0"/>
                    </a:lnTo>
                    <a:lnTo>
                      <a:pt x="3" y="31"/>
                    </a:lnTo>
                    <a:lnTo>
                      <a:pt x="80" y="31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ṡľîḍè"/>
              <p:cNvSpPr/>
              <p:nvPr/>
            </p:nvSpPr>
            <p:spPr bwMode="auto">
              <a:xfrm>
                <a:off x="2593975" y="1338263"/>
                <a:ext cx="114300" cy="77787"/>
              </a:xfrm>
              <a:custGeom>
                <a:avLst/>
                <a:gdLst>
                  <a:gd name="T0" fmla="*/ 72 w 72"/>
                  <a:gd name="T1" fmla="*/ 49 h 49"/>
                  <a:gd name="T2" fmla="*/ 68 w 72"/>
                  <a:gd name="T3" fmla="*/ 0 h 49"/>
                  <a:gd name="T4" fmla="*/ 0 w 72"/>
                  <a:gd name="T5" fmla="*/ 0 h 49"/>
                  <a:gd name="T6" fmla="*/ 13 w 72"/>
                  <a:gd name="T7" fmla="*/ 49 h 49"/>
                  <a:gd name="T8" fmla="*/ 72 w 72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9">
                    <a:moveTo>
                      <a:pt x="72" y="49"/>
                    </a:moveTo>
                    <a:lnTo>
                      <a:pt x="68" y="0"/>
                    </a:lnTo>
                    <a:lnTo>
                      <a:pt x="0" y="0"/>
                    </a:lnTo>
                    <a:lnTo>
                      <a:pt x="13" y="49"/>
                    </a:lnTo>
                    <a:lnTo>
                      <a:pt x="72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ṡlîḍè"/>
              <p:cNvSpPr/>
              <p:nvPr/>
            </p:nvSpPr>
            <p:spPr bwMode="auto">
              <a:xfrm>
                <a:off x="2616200" y="1430338"/>
                <a:ext cx="95250" cy="47625"/>
              </a:xfrm>
              <a:custGeom>
                <a:avLst/>
                <a:gdLst>
                  <a:gd name="T0" fmla="*/ 59 w 60"/>
                  <a:gd name="T1" fmla="*/ 0 h 30"/>
                  <a:gd name="T2" fmla="*/ 0 w 60"/>
                  <a:gd name="T3" fmla="*/ 0 h 30"/>
                  <a:gd name="T4" fmla="*/ 8 w 60"/>
                  <a:gd name="T5" fmla="*/ 30 h 30"/>
                  <a:gd name="T6" fmla="*/ 60 w 60"/>
                  <a:gd name="T7" fmla="*/ 30 h 30"/>
                  <a:gd name="T8" fmla="*/ 59 w 6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0">
                    <a:moveTo>
                      <a:pt x="59" y="0"/>
                    </a:moveTo>
                    <a:lnTo>
                      <a:pt x="0" y="0"/>
                    </a:lnTo>
                    <a:lnTo>
                      <a:pt x="8" y="30"/>
                    </a:lnTo>
                    <a:lnTo>
                      <a:pt x="60" y="3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íśļïḑé"/>
              <p:cNvSpPr/>
              <p:nvPr/>
            </p:nvSpPr>
            <p:spPr bwMode="auto">
              <a:xfrm>
                <a:off x="2851150" y="1201738"/>
                <a:ext cx="231775" cy="122237"/>
              </a:xfrm>
              <a:custGeom>
                <a:avLst/>
                <a:gdLst>
                  <a:gd name="T0" fmla="*/ 58 w 114"/>
                  <a:gd name="T1" fmla="*/ 45 h 60"/>
                  <a:gd name="T2" fmla="*/ 82 w 114"/>
                  <a:gd name="T3" fmla="*/ 22 h 60"/>
                  <a:gd name="T4" fmla="*/ 102 w 114"/>
                  <a:gd name="T5" fmla="*/ 22 h 60"/>
                  <a:gd name="T6" fmla="*/ 102 w 114"/>
                  <a:gd name="T7" fmla="*/ 0 h 60"/>
                  <a:gd name="T8" fmla="*/ 77 w 114"/>
                  <a:gd name="T9" fmla="*/ 0 h 60"/>
                  <a:gd name="T10" fmla="*/ 72 w 114"/>
                  <a:gd name="T11" fmla="*/ 2 h 60"/>
                  <a:gd name="T12" fmla="*/ 69 w 114"/>
                  <a:gd name="T13" fmla="*/ 4 h 60"/>
                  <a:gd name="T14" fmla="*/ 40 w 114"/>
                  <a:gd name="T15" fmla="*/ 33 h 60"/>
                  <a:gd name="T16" fmla="*/ 38 w 114"/>
                  <a:gd name="T17" fmla="*/ 36 h 60"/>
                  <a:gd name="T18" fmla="*/ 2 w 114"/>
                  <a:gd name="T19" fmla="*/ 36 h 60"/>
                  <a:gd name="T20" fmla="*/ 0 w 114"/>
                  <a:gd name="T21" fmla="*/ 60 h 60"/>
                  <a:gd name="T22" fmla="*/ 54 w 114"/>
                  <a:gd name="T23" fmla="*/ 60 h 60"/>
                  <a:gd name="T24" fmla="*/ 58 w 114"/>
                  <a:gd name="T25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4" h="60">
                    <a:moveTo>
                      <a:pt x="58" y="45"/>
                    </a:moveTo>
                    <a:cubicBezTo>
                      <a:pt x="66" y="37"/>
                      <a:pt x="74" y="29"/>
                      <a:pt x="8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14" y="22"/>
                      <a:pt x="114" y="0"/>
                      <a:pt x="10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5" y="0"/>
                      <a:pt x="73" y="1"/>
                      <a:pt x="72" y="2"/>
                    </a:cubicBezTo>
                    <a:cubicBezTo>
                      <a:pt x="71" y="2"/>
                      <a:pt x="70" y="3"/>
                      <a:pt x="69" y="4"/>
                    </a:cubicBezTo>
                    <a:cubicBezTo>
                      <a:pt x="59" y="14"/>
                      <a:pt x="50" y="23"/>
                      <a:pt x="40" y="33"/>
                    </a:cubicBezTo>
                    <a:cubicBezTo>
                      <a:pt x="39" y="34"/>
                      <a:pt x="38" y="35"/>
                      <a:pt x="3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54" y="60"/>
                      <a:pt x="54" y="60"/>
                      <a:pt x="54" y="60"/>
                    </a:cubicBezTo>
                    <a:lnTo>
                      <a:pt x="58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šḷíďe"/>
              <p:cNvSpPr/>
              <p:nvPr/>
            </p:nvSpPr>
            <p:spPr bwMode="auto">
              <a:xfrm>
                <a:off x="2578100" y="1274763"/>
                <a:ext cx="122237" cy="49212"/>
              </a:xfrm>
              <a:custGeom>
                <a:avLst/>
                <a:gdLst>
                  <a:gd name="T0" fmla="*/ 7 w 77"/>
                  <a:gd name="T1" fmla="*/ 31 h 31"/>
                  <a:gd name="T2" fmla="*/ 77 w 77"/>
                  <a:gd name="T3" fmla="*/ 31 h 31"/>
                  <a:gd name="T4" fmla="*/ 74 w 77"/>
                  <a:gd name="T5" fmla="*/ 0 h 31"/>
                  <a:gd name="T6" fmla="*/ 0 w 77"/>
                  <a:gd name="T7" fmla="*/ 0 h 31"/>
                  <a:gd name="T8" fmla="*/ 7 w 77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31">
                    <a:moveTo>
                      <a:pt x="7" y="31"/>
                    </a:moveTo>
                    <a:lnTo>
                      <a:pt x="77" y="31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ṣ1îḍè"/>
              <p:cNvSpPr/>
              <p:nvPr/>
            </p:nvSpPr>
            <p:spPr bwMode="auto">
              <a:xfrm>
                <a:off x="2724150" y="1430338"/>
                <a:ext cx="104775" cy="47625"/>
              </a:xfrm>
              <a:custGeom>
                <a:avLst/>
                <a:gdLst>
                  <a:gd name="T0" fmla="*/ 63 w 66"/>
                  <a:gd name="T1" fmla="*/ 30 h 30"/>
                  <a:gd name="T2" fmla="*/ 66 w 66"/>
                  <a:gd name="T3" fmla="*/ 0 h 30"/>
                  <a:gd name="T4" fmla="*/ 0 w 66"/>
                  <a:gd name="T5" fmla="*/ 0 h 30"/>
                  <a:gd name="T6" fmla="*/ 3 w 66"/>
                  <a:gd name="T7" fmla="*/ 30 h 30"/>
                  <a:gd name="T8" fmla="*/ 63 w 66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0">
                    <a:moveTo>
                      <a:pt x="63" y="30"/>
                    </a:moveTo>
                    <a:lnTo>
                      <a:pt x="66" y="0"/>
                    </a:lnTo>
                    <a:lnTo>
                      <a:pt x="0" y="0"/>
                    </a:lnTo>
                    <a:lnTo>
                      <a:pt x="3" y="30"/>
                    </a:lnTo>
                    <a:lnTo>
                      <a:pt x="6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ísḻîḓê"/>
              <p:cNvSpPr/>
              <p:nvPr/>
            </p:nvSpPr>
            <p:spPr bwMode="auto">
              <a:xfrm>
                <a:off x="2841625" y="1338263"/>
                <a:ext cx="114300" cy="77787"/>
              </a:xfrm>
              <a:custGeom>
                <a:avLst/>
                <a:gdLst>
                  <a:gd name="T0" fmla="*/ 72 w 72"/>
                  <a:gd name="T1" fmla="*/ 0 h 49"/>
                  <a:gd name="T2" fmla="*/ 4 w 72"/>
                  <a:gd name="T3" fmla="*/ 0 h 49"/>
                  <a:gd name="T4" fmla="*/ 0 w 72"/>
                  <a:gd name="T5" fmla="*/ 49 h 49"/>
                  <a:gd name="T6" fmla="*/ 61 w 72"/>
                  <a:gd name="T7" fmla="*/ 49 h 49"/>
                  <a:gd name="T8" fmla="*/ 72 w 72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9">
                    <a:moveTo>
                      <a:pt x="72" y="0"/>
                    </a:moveTo>
                    <a:lnTo>
                      <a:pt x="4" y="0"/>
                    </a:lnTo>
                    <a:lnTo>
                      <a:pt x="0" y="49"/>
                    </a:lnTo>
                    <a:lnTo>
                      <a:pt x="61" y="49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sliḑê"/>
              <p:cNvSpPr/>
              <p:nvPr/>
            </p:nvSpPr>
            <p:spPr bwMode="auto">
              <a:xfrm>
                <a:off x="2838450" y="1430338"/>
                <a:ext cx="95250" cy="47625"/>
              </a:xfrm>
              <a:custGeom>
                <a:avLst/>
                <a:gdLst>
                  <a:gd name="T0" fmla="*/ 60 w 60"/>
                  <a:gd name="T1" fmla="*/ 0 h 30"/>
                  <a:gd name="T2" fmla="*/ 2 w 60"/>
                  <a:gd name="T3" fmla="*/ 0 h 30"/>
                  <a:gd name="T4" fmla="*/ 0 w 60"/>
                  <a:gd name="T5" fmla="*/ 30 h 30"/>
                  <a:gd name="T6" fmla="*/ 53 w 60"/>
                  <a:gd name="T7" fmla="*/ 30 h 30"/>
                  <a:gd name="T8" fmla="*/ 60 w 6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0">
                    <a:moveTo>
                      <a:pt x="60" y="0"/>
                    </a:moveTo>
                    <a:lnTo>
                      <a:pt x="2" y="0"/>
                    </a:lnTo>
                    <a:lnTo>
                      <a:pt x="0" y="30"/>
                    </a:lnTo>
                    <a:lnTo>
                      <a:pt x="53" y="3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ṣľïḑe"/>
              <p:cNvSpPr/>
              <p:nvPr/>
            </p:nvSpPr>
            <p:spPr bwMode="auto">
              <a:xfrm>
                <a:off x="2716213" y="1338263"/>
                <a:ext cx="117475" cy="77787"/>
              </a:xfrm>
              <a:custGeom>
                <a:avLst/>
                <a:gdLst>
                  <a:gd name="T0" fmla="*/ 74 w 74"/>
                  <a:gd name="T1" fmla="*/ 0 h 49"/>
                  <a:gd name="T2" fmla="*/ 0 w 74"/>
                  <a:gd name="T3" fmla="*/ 0 h 49"/>
                  <a:gd name="T4" fmla="*/ 4 w 74"/>
                  <a:gd name="T5" fmla="*/ 49 h 49"/>
                  <a:gd name="T6" fmla="*/ 71 w 74"/>
                  <a:gd name="T7" fmla="*/ 49 h 49"/>
                  <a:gd name="T8" fmla="*/ 74 w 7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9">
                    <a:moveTo>
                      <a:pt x="74" y="0"/>
                    </a:moveTo>
                    <a:lnTo>
                      <a:pt x="0" y="0"/>
                    </a:lnTo>
                    <a:lnTo>
                      <a:pt x="4" y="49"/>
                    </a:lnTo>
                    <a:lnTo>
                      <a:pt x="71" y="49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ŝlíḑé"/>
              <p:cNvSpPr/>
              <p:nvPr/>
            </p:nvSpPr>
            <p:spPr bwMode="auto">
              <a:xfrm>
                <a:off x="2635250" y="1489075"/>
                <a:ext cx="76200" cy="777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šļíďê"/>
              <p:cNvSpPr/>
              <p:nvPr/>
            </p:nvSpPr>
            <p:spPr bwMode="auto">
              <a:xfrm>
                <a:off x="2838450" y="1489075"/>
                <a:ext cx="77787" cy="777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íṧ1ïḋe"/>
              <p:cNvSpPr/>
              <p:nvPr/>
            </p:nvSpPr>
            <p:spPr bwMode="auto">
              <a:xfrm>
                <a:off x="2578100" y="1057275"/>
                <a:ext cx="268287" cy="180975"/>
              </a:xfrm>
              <a:custGeom>
                <a:avLst/>
                <a:gdLst>
                  <a:gd name="T0" fmla="*/ 55 w 132"/>
                  <a:gd name="T1" fmla="*/ 79 h 89"/>
                  <a:gd name="T2" fmla="*/ 56 w 132"/>
                  <a:gd name="T3" fmla="*/ 65 h 89"/>
                  <a:gd name="T4" fmla="*/ 132 w 132"/>
                  <a:gd name="T5" fmla="*/ 89 h 89"/>
                  <a:gd name="T6" fmla="*/ 62 w 132"/>
                  <a:gd name="T7" fmla="*/ 14 h 89"/>
                  <a:gd name="T8" fmla="*/ 64 w 132"/>
                  <a:gd name="T9" fmla="*/ 0 h 89"/>
                  <a:gd name="T10" fmla="*/ 0 w 132"/>
                  <a:gd name="T11" fmla="*/ 32 h 89"/>
                  <a:gd name="T12" fmla="*/ 55 w 132"/>
                  <a:gd name="T13" fmla="*/ 7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89">
                    <a:moveTo>
                      <a:pt x="55" y="79"/>
                    </a:moveTo>
                    <a:cubicBezTo>
                      <a:pt x="56" y="65"/>
                      <a:pt x="56" y="65"/>
                      <a:pt x="56" y="65"/>
                    </a:cubicBezTo>
                    <a:cubicBezTo>
                      <a:pt x="112" y="71"/>
                      <a:pt x="132" y="89"/>
                      <a:pt x="132" y="89"/>
                    </a:cubicBezTo>
                    <a:cubicBezTo>
                      <a:pt x="132" y="89"/>
                      <a:pt x="131" y="21"/>
                      <a:pt x="62" y="1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55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653753" y="-591149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3" name="bf9297fb-1ab8-4a3e-a051-3b6e9f33b9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25996" y="1767388"/>
            <a:ext cx="9550524" cy="4034423"/>
            <a:chOff x="1226396" y="1413090"/>
            <a:chExt cx="9550124" cy="4034254"/>
          </a:xfrm>
        </p:grpSpPr>
        <p:grpSp>
          <p:nvGrpSpPr>
            <p:cNvPr id="4" name="í$ḷïḋê"/>
            <p:cNvGrpSpPr/>
            <p:nvPr/>
          </p:nvGrpSpPr>
          <p:grpSpPr>
            <a:xfrm>
              <a:off x="1226396" y="1413090"/>
              <a:ext cx="3935259" cy="4034254"/>
              <a:chOff x="890548" y="1068777"/>
              <a:chExt cx="4607396" cy="4723297"/>
            </a:xfrm>
          </p:grpSpPr>
          <p:sp>
            <p:nvSpPr>
              <p:cNvPr id="27" name="ísḻîďe"/>
              <p:cNvSpPr/>
              <p:nvPr/>
            </p:nvSpPr>
            <p:spPr bwMode="auto">
              <a:xfrm>
                <a:off x="2930549" y="3104964"/>
                <a:ext cx="524396" cy="648072"/>
              </a:xfrm>
              <a:custGeom>
                <a:avLst/>
                <a:gdLst>
                  <a:gd name="T0" fmla="*/ 13 w 51"/>
                  <a:gd name="T1" fmla="*/ 13 h 63"/>
                  <a:gd name="T2" fmla="*/ 26 w 51"/>
                  <a:gd name="T3" fmla="*/ 25 h 63"/>
                  <a:gd name="T4" fmla="*/ 38 w 51"/>
                  <a:gd name="T5" fmla="*/ 13 h 63"/>
                  <a:gd name="T6" fmla="*/ 26 w 51"/>
                  <a:gd name="T7" fmla="*/ 0 h 63"/>
                  <a:gd name="T8" fmla="*/ 13 w 51"/>
                  <a:gd name="T9" fmla="*/ 13 h 63"/>
                  <a:gd name="T10" fmla="*/ 42 w 51"/>
                  <a:gd name="T11" fmla="*/ 29 h 63"/>
                  <a:gd name="T12" fmla="*/ 42 w 51"/>
                  <a:gd name="T13" fmla="*/ 29 h 63"/>
                  <a:gd name="T14" fmla="*/ 40 w 51"/>
                  <a:gd name="T15" fmla="*/ 29 h 63"/>
                  <a:gd name="T16" fmla="*/ 27 w 51"/>
                  <a:gd name="T17" fmla="*/ 56 h 63"/>
                  <a:gd name="T18" fmla="*/ 32 w 51"/>
                  <a:gd name="T19" fmla="*/ 31 h 63"/>
                  <a:gd name="T20" fmla="*/ 26 w 51"/>
                  <a:gd name="T21" fmla="*/ 25 h 63"/>
                  <a:gd name="T22" fmla="*/ 19 w 51"/>
                  <a:gd name="T23" fmla="*/ 31 h 63"/>
                  <a:gd name="T24" fmla="*/ 24 w 51"/>
                  <a:gd name="T25" fmla="*/ 56 h 63"/>
                  <a:gd name="T26" fmla="*/ 11 w 51"/>
                  <a:gd name="T27" fmla="*/ 29 h 63"/>
                  <a:gd name="T28" fmla="*/ 9 w 51"/>
                  <a:gd name="T29" fmla="*/ 29 h 63"/>
                  <a:gd name="T30" fmla="*/ 9 w 51"/>
                  <a:gd name="T31" fmla="*/ 29 h 63"/>
                  <a:gd name="T32" fmla="*/ 0 w 51"/>
                  <a:gd name="T33" fmla="*/ 42 h 63"/>
                  <a:gd name="T34" fmla="*/ 0 w 51"/>
                  <a:gd name="T35" fmla="*/ 63 h 63"/>
                  <a:gd name="T36" fmla="*/ 51 w 51"/>
                  <a:gd name="T37" fmla="*/ 63 h 63"/>
                  <a:gd name="T38" fmla="*/ 51 w 51"/>
                  <a:gd name="T39" fmla="*/ 42 h 63"/>
                  <a:gd name="T40" fmla="*/ 42 w 51"/>
                  <a:gd name="T41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63">
                    <a:moveTo>
                      <a:pt x="13" y="13"/>
                    </a:moveTo>
                    <a:cubicBezTo>
                      <a:pt x="13" y="20"/>
                      <a:pt x="19" y="25"/>
                      <a:pt x="26" y="25"/>
                    </a:cubicBezTo>
                    <a:cubicBezTo>
                      <a:pt x="32" y="25"/>
                      <a:pt x="38" y="20"/>
                      <a:pt x="38" y="13"/>
                    </a:cubicBezTo>
                    <a:cubicBezTo>
                      <a:pt x="38" y="6"/>
                      <a:pt x="32" y="0"/>
                      <a:pt x="26" y="0"/>
                    </a:cubicBezTo>
                    <a:cubicBezTo>
                      <a:pt x="19" y="0"/>
                      <a:pt x="13" y="6"/>
                      <a:pt x="13" y="13"/>
                    </a:cubicBezTo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0" y="29"/>
                      <a:pt x="0" y="35"/>
                      <a:pt x="0" y="4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35"/>
                      <a:pt x="51" y="29"/>
                      <a:pt x="42" y="29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8" name="íṣļiḓè"/>
              <p:cNvGrpSpPr/>
              <p:nvPr/>
            </p:nvGrpSpPr>
            <p:grpSpPr>
              <a:xfrm>
                <a:off x="890548" y="1068777"/>
                <a:ext cx="4607396" cy="4723297"/>
                <a:chOff x="1127448" y="883861"/>
                <a:chExt cx="4965376" cy="5090278"/>
              </a:xfrm>
            </p:grpSpPr>
            <p:sp>
              <p:nvSpPr>
                <p:cNvPr id="29" name="îṡľiḍé"/>
                <p:cNvSpPr/>
                <p:nvPr/>
              </p:nvSpPr>
              <p:spPr bwMode="auto">
                <a:xfrm>
                  <a:off x="1684786" y="5169356"/>
                  <a:ext cx="1179" cy="1179"/>
                </a:xfrm>
                <a:prstGeom prst="rect">
                  <a:avLst/>
                </a:prstGeom>
                <a:solidFill>
                  <a:srgbClr val="D5DA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ïśḻîḓè"/>
                <p:cNvSpPr/>
                <p:nvPr/>
              </p:nvSpPr>
              <p:spPr bwMode="auto">
                <a:xfrm>
                  <a:off x="1134518" y="4216107"/>
                  <a:ext cx="2939871" cy="953249"/>
                </a:xfrm>
                <a:custGeom>
                  <a:avLst/>
                  <a:gdLst>
                    <a:gd name="T0" fmla="*/ 2495 w 2495"/>
                    <a:gd name="T1" fmla="*/ 0 h 809"/>
                    <a:gd name="T2" fmla="*/ 0 w 2495"/>
                    <a:gd name="T3" fmla="*/ 4 h 809"/>
                    <a:gd name="T4" fmla="*/ 465 w 2495"/>
                    <a:gd name="T5" fmla="*/ 809 h 809"/>
                    <a:gd name="T6" fmla="*/ 2030 w 2495"/>
                    <a:gd name="T7" fmla="*/ 808 h 809"/>
                    <a:gd name="T8" fmla="*/ 2495 w 2495"/>
                    <a:gd name="T9" fmla="*/ 0 h 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5" h="809">
                      <a:moveTo>
                        <a:pt x="2495" y="0"/>
                      </a:moveTo>
                      <a:lnTo>
                        <a:pt x="0" y="4"/>
                      </a:lnTo>
                      <a:lnTo>
                        <a:pt x="465" y="809"/>
                      </a:lnTo>
                      <a:lnTo>
                        <a:pt x="2030" y="808"/>
                      </a:lnTo>
                      <a:lnTo>
                        <a:pt x="249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íşḷïḑe"/>
                <p:cNvSpPr/>
                <p:nvPr/>
              </p:nvSpPr>
              <p:spPr bwMode="auto">
                <a:xfrm>
                  <a:off x="4625835" y="4381070"/>
                  <a:ext cx="906117" cy="784751"/>
                </a:xfrm>
                <a:custGeom>
                  <a:avLst/>
                  <a:gdLst>
                    <a:gd name="T0" fmla="*/ 385 w 769"/>
                    <a:gd name="T1" fmla="*/ 0 h 666"/>
                    <a:gd name="T2" fmla="*/ 0 w 769"/>
                    <a:gd name="T3" fmla="*/ 666 h 666"/>
                    <a:gd name="T4" fmla="*/ 769 w 769"/>
                    <a:gd name="T5" fmla="*/ 666 h 666"/>
                    <a:gd name="T6" fmla="*/ 385 w 769"/>
                    <a:gd name="T7" fmla="*/ 0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9" h="666">
                      <a:moveTo>
                        <a:pt x="385" y="0"/>
                      </a:moveTo>
                      <a:lnTo>
                        <a:pt x="0" y="666"/>
                      </a:lnTo>
                      <a:lnTo>
                        <a:pt x="769" y="666"/>
                      </a:lnTo>
                      <a:lnTo>
                        <a:pt x="385" y="0"/>
                      </a:lnTo>
                      <a:close/>
                    </a:path>
                  </a:pathLst>
                </a:custGeom>
                <a:solidFill>
                  <a:schemeClr val="accent5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iṩľiḑê"/>
                <p:cNvSpPr/>
                <p:nvPr/>
              </p:nvSpPr>
              <p:spPr bwMode="auto">
                <a:xfrm>
                  <a:off x="3059868" y="3430178"/>
                  <a:ext cx="2019614" cy="2543961"/>
                </a:xfrm>
                <a:custGeom>
                  <a:avLst/>
                  <a:gdLst>
                    <a:gd name="T0" fmla="*/ 1247 w 1714"/>
                    <a:gd name="T1" fmla="*/ 0 h 2159"/>
                    <a:gd name="T2" fmla="*/ 0 w 1714"/>
                    <a:gd name="T3" fmla="*/ 2159 h 2159"/>
                    <a:gd name="T4" fmla="*/ 934 w 1714"/>
                    <a:gd name="T5" fmla="*/ 2159 h 2159"/>
                    <a:gd name="T6" fmla="*/ 1714 w 1714"/>
                    <a:gd name="T7" fmla="*/ 807 h 2159"/>
                    <a:gd name="T8" fmla="*/ 1247 w 1714"/>
                    <a:gd name="T9" fmla="*/ 0 h 2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4" h="2159">
                      <a:moveTo>
                        <a:pt x="1247" y="0"/>
                      </a:moveTo>
                      <a:lnTo>
                        <a:pt x="0" y="2159"/>
                      </a:lnTo>
                      <a:lnTo>
                        <a:pt x="934" y="2159"/>
                      </a:lnTo>
                      <a:lnTo>
                        <a:pt x="1714" y="807"/>
                      </a:lnTo>
                      <a:lnTo>
                        <a:pt x="124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îslîḑê"/>
                <p:cNvSpPr/>
                <p:nvPr/>
              </p:nvSpPr>
              <p:spPr bwMode="auto">
                <a:xfrm>
                  <a:off x="5176103" y="2644249"/>
                  <a:ext cx="902581" cy="781217"/>
                </a:xfrm>
                <a:custGeom>
                  <a:avLst/>
                  <a:gdLst>
                    <a:gd name="T0" fmla="*/ 0 w 766"/>
                    <a:gd name="T1" fmla="*/ 0 h 663"/>
                    <a:gd name="T2" fmla="*/ 384 w 766"/>
                    <a:gd name="T3" fmla="*/ 663 h 663"/>
                    <a:gd name="T4" fmla="*/ 766 w 766"/>
                    <a:gd name="T5" fmla="*/ 0 h 663"/>
                    <a:gd name="T6" fmla="*/ 0 w 766"/>
                    <a:gd name="T7" fmla="*/ 0 h 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6" h="663">
                      <a:moveTo>
                        <a:pt x="0" y="0"/>
                      </a:moveTo>
                      <a:lnTo>
                        <a:pt x="384" y="663"/>
                      </a:lnTo>
                      <a:lnTo>
                        <a:pt x="76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ṧlíḑè"/>
                <p:cNvSpPr/>
                <p:nvPr/>
              </p:nvSpPr>
              <p:spPr bwMode="auto">
                <a:xfrm>
                  <a:off x="3689082" y="883861"/>
                  <a:ext cx="933217" cy="807139"/>
                </a:xfrm>
                <a:custGeom>
                  <a:avLst/>
                  <a:gdLst>
                    <a:gd name="T0" fmla="*/ 792 w 792"/>
                    <a:gd name="T1" fmla="*/ 683 h 685"/>
                    <a:gd name="T2" fmla="*/ 396 w 792"/>
                    <a:gd name="T3" fmla="*/ 0 h 685"/>
                    <a:gd name="T4" fmla="*/ 0 w 792"/>
                    <a:gd name="T5" fmla="*/ 685 h 685"/>
                    <a:gd name="T6" fmla="*/ 792 w 792"/>
                    <a:gd name="T7" fmla="*/ 68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2" h="685">
                      <a:moveTo>
                        <a:pt x="792" y="683"/>
                      </a:moveTo>
                      <a:lnTo>
                        <a:pt x="396" y="0"/>
                      </a:lnTo>
                      <a:lnTo>
                        <a:pt x="0" y="685"/>
                      </a:lnTo>
                      <a:lnTo>
                        <a:pt x="792" y="683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ïṣ1ïḑè"/>
                <p:cNvSpPr/>
                <p:nvPr/>
              </p:nvSpPr>
              <p:spPr bwMode="auto">
                <a:xfrm>
                  <a:off x="4074388" y="2644249"/>
                  <a:ext cx="2013723" cy="2529821"/>
                </a:xfrm>
                <a:custGeom>
                  <a:avLst/>
                  <a:gdLst>
                    <a:gd name="T0" fmla="*/ 0 w 1709"/>
                    <a:gd name="T1" fmla="*/ 0 h 2147"/>
                    <a:gd name="T2" fmla="*/ 1242 w 1709"/>
                    <a:gd name="T3" fmla="*/ 2147 h 2147"/>
                    <a:gd name="T4" fmla="*/ 1709 w 1709"/>
                    <a:gd name="T5" fmla="*/ 1332 h 2147"/>
                    <a:gd name="T6" fmla="*/ 935 w 1709"/>
                    <a:gd name="T7" fmla="*/ 0 h 2147"/>
                    <a:gd name="T8" fmla="*/ 0 w 1709"/>
                    <a:gd name="T9" fmla="*/ 0 h 2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7">
                      <a:moveTo>
                        <a:pt x="0" y="0"/>
                      </a:moveTo>
                      <a:lnTo>
                        <a:pt x="1242" y="2147"/>
                      </a:lnTo>
                      <a:lnTo>
                        <a:pt x="1709" y="1332"/>
                      </a:lnTo>
                      <a:lnTo>
                        <a:pt x="9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íşḷïďè"/>
                <p:cNvSpPr/>
                <p:nvPr/>
              </p:nvSpPr>
              <p:spPr bwMode="auto">
                <a:xfrm>
                  <a:off x="2594438" y="5168178"/>
                  <a:ext cx="932039" cy="805961"/>
                </a:xfrm>
                <a:custGeom>
                  <a:avLst/>
                  <a:gdLst>
                    <a:gd name="T0" fmla="*/ 791 w 791"/>
                    <a:gd name="T1" fmla="*/ 0 h 684"/>
                    <a:gd name="T2" fmla="*/ 0 w 791"/>
                    <a:gd name="T3" fmla="*/ 0 h 684"/>
                    <a:gd name="T4" fmla="*/ 395 w 791"/>
                    <a:gd name="T5" fmla="*/ 684 h 684"/>
                    <a:gd name="T6" fmla="*/ 397 w 791"/>
                    <a:gd name="T7" fmla="*/ 684 h 684"/>
                    <a:gd name="T8" fmla="*/ 791 w 791"/>
                    <a:gd name="T9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1" h="684">
                      <a:moveTo>
                        <a:pt x="791" y="0"/>
                      </a:moveTo>
                      <a:lnTo>
                        <a:pt x="0" y="0"/>
                      </a:lnTo>
                      <a:lnTo>
                        <a:pt x="395" y="684"/>
                      </a:lnTo>
                      <a:lnTo>
                        <a:pt x="397" y="684"/>
                      </a:lnTo>
                      <a:lnTo>
                        <a:pt x="791" y="0"/>
                      </a:lnTo>
                      <a:close/>
                    </a:path>
                  </a:pathLst>
                </a:custGeom>
                <a:solidFill>
                  <a:schemeClr val="accent6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îśļîḍè"/>
                <p:cNvSpPr/>
                <p:nvPr/>
              </p:nvSpPr>
              <p:spPr bwMode="auto">
                <a:xfrm>
                  <a:off x="1127448" y="1693358"/>
                  <a:ext cx="2013722" cy="2525108"/>
                </a:xfrm>
                <a:custGeom>
                  <a:avLst/>
                  <a:gdLst>
                    <a:gd name="T0" fmla="*/ 1709 w 1709"/>
                    <a:gd name="T1" fmla="*/ 2141 h 2143"/>
                    <a:gd name="T2" fmla="*/ 467 w 1709"/>
                    <a:gd name="T3" fmla="*/ 0 h 2143"/>
                    <a:gd name="T4" fmla="*/ 0 w 1709"/>
                    <a:gd name="T5" fmla="*/ 807 h 2143"/>
                    <a:gd name="T6" fmla="*/ 776 w 1709"/>
                    <a:gd name="T7" fmla="*/ 2143 h 2143"/>
                    <a:gd name="T8" fmla="*/ 1709 w 1709"/>
                    <a:gd name="T9" fmla="*/ 2141 h 2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3">
                      <a:moveTo>
                        <a:pt x="1709" y="2141"/>
                      </a:moveTo>
                      <a:lnTo>
                        <a:pt x="467" y="0"/>
                      </a:lnTo>
                      <a:lnTo>
                        <a:pt x="0" y="807"/>
                      </a:lnTo>
                      <a:lnTo>
                        <a:pt x="776" y="2143"/>
                      </a:lnTo>
                      <a:lnTo>
                        <a:pt x="1709" y="214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ŝḻîḑe"/>
                <p:cNvSpPr/>
                <p:nvPr/>
              </p:nvSpPr>
              <p:spPr bwMode="auto">
                <a:xfrm>
                  <a:off x="1134518" y="3432535"/>
                  <a:ext cx="907295" cy="788286"/>
                </a:xfrm>
                <a:custGeom>
                  <a:avLst/>
                  <a:gdLst>
                    <a:gd name="T0" fmla="*/ 770 w 770"/>
                    <a:gd name="T1" fmla="*/ 667 h 669"/>
                    <a:gd name="T2" fmla="*/ 384 w 770"/>
                    <a:gd name="T3" fmla="*/ 0 h 669"/>
                    <a:gd name="T4" fmla="*/ 0 w 770"/>
                    <a:gd name="T5" fmla="*/ 667 h 669"/>
                    <a:gd name="T6" fmla="*/ 0 w 770"/>
                    <a:gd name="T7" fmla="*/ 669 h 669"/>
                    <a:gd name="T8" fmla="*/ 770 w 770"/>
                    <a:gd name="T9" fmla="*/ 667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0" h="669">
                      <a:moveTo>
                        <a:pt x="770" y="667"/>
                      </a:moveTo>
                      <a:lnTo>
                        <a:pt x="384" y="0"/>
                      </a:lnTo>
                      <a:lnTo>
                        <a:pt x="0" y="667"/>
                      </a:lnTo>
                      <a:lnTo>
                        <a:pt x="0" y="669"/>
                      </a:lnTo>
                      <a:lnTo>
                        <a:pt x="770" y="6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í$ḷiḓê"/>
                <p:cNvSpPr/>
                <p:nvPr/>
              </p:nvSpPr>
              <p:spPr bwMode="auto">
                <a:xfrm>
                  <a:off x="2134899" y="883861"/>
                  <a:ext cx="2020793" cy="2546317"/>
                </a:xfrm>
                <a:custGeom>
                  <a:avLst/>
                  <a:gdLst>
                    <a:gd name="T0" fmla="*/ 468 w 1715"/>
                    <a:gd name="T1" fmla="*/ 2161 h 2161"/>
                    <a:gd name="T2" fmla="*/ 1715 w 1715"/>
                    <a:gd name="T3" fmla="*/ 0 h 2161"/>
                    <a:gd name="T4" fmla="*/ 781 w 1715"/>
                    <a:gd name="T5" fmla="*/ 0 h 2161"/>
                    <a:gd name="T6" fmla="*/ 0 w 1715"/>
                    <a:gd name="T7" fmla="*/ 1356 h 2161"/>
                    <a:gd name="T8" fmla="*/ 468 w 1715"/>
                    <a:gd name="T9" fmla="*/ 2161 h 2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5" h="2161">
                      <a:moveTo>
                        <a:pt x="468" y="2161"/>
                      </a:moveTo>
                      <a:lnTo>
                        <a:pt x="1715" y="0"/>
                      </a:lnTo>
                      <a:lnTo>
                        <a:pt x="781" y="0"/>
                      </a:lnTo>
                      <a:lnTo>
                        <a:pt x="0" y="1356"/>
                      </a:lnTo>
                      <a:lnTo>
                        <a:pt x="468" y="21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isľíḋê"/>
                <p:cNvSpPr/>
                <p:nvPr/>
              </p:nvSpPr>
              <p:spPr bwMode="auto">
                <a:xfrm>
                  <a:off x="1677717" y="1693357"/>
                  <a:ext cx="912008" cy="788286"/>
                </a:xfrm>
                <a:custGeom>
                  <a:avLst/>
                  <a:gdLst>
                    <a:gd name="T0" fmla="*/ 774 w 774"/>
                    <a:gd name="T1" fmla="*/ 0 h 669"/>
                    <a:gd name="T2" fmla="*/ 0 w 774"/>
                    <a:gd name="T3" fmla="*/ 0 h 669"/>
                    <a:gd name="T4" fmla="*/ 388 w 774"/>
                    <a:gd name="T5" fmla="*/ 669 h 669"/>
                    <a:gd name="T6" fmla="*/ 774 w 774"/>
                    <a:gd name="T7" fmla="*/ 0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4" h="669">
                      <a:moveTo>
                        <a:pt x="774" y="0"/>
                      </a:moveTo>
                      <a:lnTo>
                        <a:pt x="0" y="0"/>
                      </a:lnTo>
                      <a:lnTo>
                        <a:pt x="388" y="669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iśḻïḑé"/>
                <p:cNvSpPr/>
                <p:nvPr/>
              </p:nvSpPr>
              <p:spPr bwMode="auto">
                <a:xfrm>
                  <a:off x="3139992" y="1688644"/>
                  <a:ext cx="2952832" cy="955606"/>
                </a:xfrm>
                <a:custGeom>
                  <a:avLst/>
                  <a:gdLst>
                    <a:gd name="T0" fmla="*/ 0 w 2506"/>
                    <a:gd name="T1" fmla="*/ 811 h 811"/>
                    <a:gd name="T2" fmla="*/ 2506 w 2506"/>
                    <a:gd name="T3" fmla="*/ 811 h 811"/>
                    <a:gd name="T4" fmla="*/ 2032 w 2506"/>
                    <a:gd name="T5" fmla="*/ 0 h 811"/>
                    <a:gd name="T6" fmla="*/ 466 w 2506"/>
                    <a:gd name="T7" fmla="*/ 2 h 811"/>
                    <a:gd name="T8" fmla="*/ 0 w 2506"/>
                    <a:gd name="T9" fmla="*/ 811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6" h="811">
                      <a:moveTo>
                        <a:pt x="0" y="811"/>
                      </a:moveTo>
                      <a:lnTo>
                        <a:pt x="2506" y="811"/>
                      </a:lnTo>
                      <a:lnTo>
                        <a:pt x="2032" y="0"/>
                      </a:lnTo>
                      <a:lnTo>
                        <a:pt x="466" y="2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ísḷïde"/>
            <p:cNvGrpSpPr/>
            <p:nvPr/>
          </p:nvGrpSpPr>
          <p:grpSpPr>
            <a:xfrm>
              <a:off x="6146663" y="2013004"/>
              <a:ext cx="4629857" cy="2832005"/>
              <a:chOff x="6146663" y="2026065"/>
              <a:chExt cx="4629857" cy="2832005"/>
            </a:xfrm>
          </p:grpSpPr>
          <p:grpSp>
            <p:nvGrpSpPr>
              <p:cNvPr id="6" name="ïŝ1íḍê"/>
              <p:cNvGrpSpPr/>
              <p:nvPr/>
            </p:nvGrpSpPr>
            <p:grpSpPr>
              <a:xfrm>
                <a:off x="6146663" y="2026065"/>
                <a:ext cx="4617448" cy="805529"/>
                <a:chOff x="6146663" y="2169352"/>
                <a:chExt cx="4617448" cy="805529"/>
              </a:xfrm>
            </p:grpSpPr>
            <p:grpSp>
              <p:nvGrpSpPr>
                <p:cNvPr id="21" name="î$ḷïḑè"/>
                <p:cNvGrpSpPr/>
                <p:nvPr/>
              </p:nvGrpSpPr>
              <p:grpSpPr>
                <a:xfrm>
                  <a:off x="6146663" y="2221109"/>
                  <a:ext cx="449208" cy="449208"/>
                  <a:chOff x="0" y="0"/>
                  <a:chExt cx="767929" cy="767929"/>
                </a:xfrm>
              </p:grpSpPr>
              <p:sp>
                <p:nvSpPr>
                  <p:cNvPr id="25" name="iŝlîde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6" name="íśľïḑê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2" name="íṩľidê"/>
                <p:cNvGrpSpPr/>
                <p:nvPr/>
              </p:nvGrpSpPr>
              <p:grpSpPr>
                <a:xfrm>
                  <a:off x="6595870" y="2169352"/>
                  <a:ext cx="4168241" cy="805529"/>
                  <a:chOff x="6729846" y="3920005"/>
                  <a:chExt cx="4745018" cy="715877"/>
                </a:xfrm>
              </p:grpSpPr>
              <p:sp>
                <p:nvSpPr>
                  <p:cNvPr id="23" name="î$1ïḍè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1"/>
                        </a:solidFill>
                      </a:rPr>
                      <a:t>标题文本预设</a:t>
                    </a:r>
                    <a:endParaRPr lang="zh-CN" altLang="en-US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4" name="îṩlïď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>
                        <a:solidFill>
                          <a:srgbClr val="000000"/>
                        </a:solidFill>
                      </a:rPr>
                      <a:t>此部分内容作为文字排版占位显示（建议使用主题字体）</a:t>
                    </a:r>
                    <a:endParaRPr lang="zh-CN" altLang="en-US" sz="12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7" name="íśḻidê"/>
              <p:cNvGrpSpPr/>
              <p:nvPr/>
            </p:nvGrpSpPr>
            <p:grpSpPr>
              <a:xfrm>
                <a:off x="6146663" y="3039303"/>
                <a:ext cx="4629857" cy="805529"/>
                <a:chOff x="6146663" y="3173184"/>
                <a:chExt cx="4629857" cy="805529"/>
              </a:xfrm>
            </p:grpSpPr>
            <p:grpSp>
              <p:nvGrpSpPr>
                <p:cNvPr id="15" name="isḻíde"/>
                <p:cNvGrpSpPr/>
                <p:nvPr/>
              </p:nvGrpSpPr>
              <p:grpSpPr>
                <a:xfrm>
                  <a:off x="6146663" y="3278779"/>
                  <a:ext cx="449208" cy="449208"/>
                  <a:chOff x="0" y="0"/>
                  <a:chExt cx="767929" cy="767929"/>
                </a:xfrm>
              </p:grpSpPr>
              <p:sp>
                <p:nvSpPr>
                  <p:cNvPr id="19" name="iś1îḑe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0" name="îš1íḍê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6" name="ïşlîḍe"/>
                <p:cNvGrpSpPr/>
                <p:nvPr/>
              </p:nvGrpSpPr>
              <p:grpSpPr>
                <a:xfrm>
                  <a:off x="6608279" y="3173184"/>
                  <a:ext cx="4168241" cy="805529"/>
                  <a:chOff x="6729846" y="3920005"/>
                  <a:chExt cx="4745018" cy="715877"/>
                </a:xfrm>
              </p:grpSpPr>
              <p:sp>
                <p:nvSpPr>
                  <p:cNvPr id="17" name="iŝlîḑè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2"/>
                        </a:solidFill>
                      </a:rPr>
                      <a:t>标题文本预设</a:t>
                    </a:r>
                    <a:endParaRPr lang="zh-CN" altLang="en-US" b="1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8" name="îsļíḓe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>
                        <a:solidFill>
                          <a:srgbClr val="000000"/>
                        </a:solidFill>
                      </a:rPr>
                      <a:t>此部分内容作为文字排版占位显示（建议使用主题字体）</a:t>
                    </a:r>
                    <a:endParaRPr lang="zh-CN" altLang="en-US" sz="12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8" name="îšḻïḍe"/>
              <p:cNvGrpSpPr/>
              <p:nvPr/>
            </p:nvGrpSpPr>
            <p:grpSpPr>
              <a:xfrm>
                <a:off x="6146663" y="4052541"/>
                <a:ext cx="4617448" cy="805529"/>
                <a:chOff x="6146663" y="4177015"/>
                <a:chExt cx="4617448" cy="805529"/>
              </a:xfrm>
            </p:grpSpPr>
            <p:grpSp>
              <p:nvGrpSpPr>
                <p:cNvPr id="9" name="iṡ1iḓè"/>
                <p:cNvGrpSpPr/>
                <p:nvPr/>
              </p:nvGrpSpPr>
              <p:grpSpPr>
                <a:xfrm>
                  <a:off x="6146663" y="4194295"/>
                  <a:ext cx="449208" cy="449208"/>
                  <a:chOff x="0" y="0"/>
                  <a:chExt cx="767929" cy="767929"/>
                </a:xfrm>
              </p:grpSpPr>
              <p:sp>
                <p:nvSpPr>
                  <p:cNvPr id="13" name="ï$ḷíde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4" name="iśḻíḑê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0" name="ï$ḻïḑê"/>
                <p:cNvGrpSpPr/>
                <p:nvPr/>
              </p:nvGrpSpPr>
              <p:grpSpPr>
                <a:xfrm>
                  <a:off x="6595870" y="4177015"/>
                  <a:ext cx="4168241" cy="805529"/>
                  <a:chOff x="6729846" y="3920005"/>
                  <a:chExt cx="4745018" cy="715877"/>
                </a:xfrm>
              </p:grpSpPr>
              <p:sp>
                <p:nvSpPr>
                  <p:cNvPr id="11" name="iṧḷíḍé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3"/>
                        </a:solidFill>
                      </a:rPr>
                      <a:t>标题文本预设</a:t>
                    </a:r>
                    <a:endParaRPr lang="zh-CN" altLang="en-US" b="1"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12" name="ïśḷíď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solidFill>
                          <a:srgbClr val="000000"/>
                        </a:solidFill>
                      </a:rPr>
                      <a:t>此部分内容作为文字排版占位显示（建议使用主题字体）</a:t>
                    </a:r>
                    <a:endParaRPr lang="zh-CN" alt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577bd8a5-df51-4a70-9392-78c0c2d556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9054" y="1649046"/>
            <a:ext cx="10333891" cy="4448908"/>
            <a:chOff x="929055" y="1204546"/>
            <a:chExt cx="10333891" cy="4448908"/>
          </a:xfrm>
        </p:grpSpPr>
        <p:sp>
          <p:nvSpPr>
            <p:cNvPr id="4" name="iṧļiḋe"/>
            <p:cNvSpPr/>
            <p:nvPr/>
          </p:nvSpPr>
          <p:spPr>
            <a:xfrm>
              <a:off x="929055" y="1204546"/>
              <a:ext cx="9907465" cy="4448908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b="-50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s1îďé"/>
            <p:cNvSpPr/>
            <p:nvPr/>
          </p:nvSpPr>
          <p:spPr>
            <a:xfrm>
              <a:off x="10836520" y="1204546"/>
              <a:ext cx="426426" cy="4448908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ŝḻiḋè"/>
            <p:cNvSpPr txBox="1"/>
            <p:nvPr/>
          </p:nvSpPr>
          <p:spPr>
            <a:xfrm>
              <a:off x="929055" y="4764454"/>
              <a:ext cx="3431933" cy="738664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 defTabSz="913765"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11" name="矩形 10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f3507c5-c6d1-4b80-adb2-49b14398fc0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80976" y="1729600"/>
            <a:ext cx="10636010" cy="4540276"/>
            <a:chOff x="813040" y="1340768"/>
            <a:chExt cx="10636010" cy="4540276"/>
          </a:xfrm>
        </p:grpSpPr>
        <p:grpSp>
          <p:nvGrpSpPr>
            <p:cNvPr id="4" name="íşḷîďê"/>
            <p:cNvGrpSpPr/>
            <p:nvPr/>
          </p:nvGrpSpPr>
          <p:grpSpPr>
            <a:xfrm>
              <a:off x="1110269" y="1340768"/>
              <a:ext cx="10338781" cy="3158995"/>
              <a:chOff x="1110269" y="1962192"/>
              <a:chExt cx="10338781" cy="3158995"/>
            </a:xfrm>
          </p:grpSpPr>
          <p:cxnSp>
            <p:nvCxnSpPr>
              <p:cNvPr id="18" name="Straight Connector 52"/>
              <p:cNvCxnSpPr/>
              <p:nvPr/>
            </p:nvCxnSpPr>
            <p:spPr>
              <a:xfrm>
                <a:off x="1790307" y="2674539"/>
                <a:ext cx="9658743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3"/>
              <p:cNvCxnSpPr/>
              <p:nvPr/>
            </p:nvCxnSpPr>
            <p:spPr>
              <a:xfrm>
                <a:off x="1790307" y="2074935"/>
                <a:ext cx="9658743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4"/>
              <p:cNvCxnSpPr/>
              <p:nvPr/>
            </p:nvCxnSpPr>
            <p:spPr>
              <a:xfrm>
                <a:off x="1790307" y="3274145"/>
                <a:ext cx="9658743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5"/>
              <p:cNvCxnSpPr/>
              <p:nvPr/>
            </p:nvCxnSpPr>
            <p:spPr>
              <a:xfrm>
                <a:off x="1790307" y="3873751"/>
                <a:ext cx="9658743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6"/>
              <p:cNvCxnSpPr/>
              <p:nvPr/>
            </p:nvCxnSpPr>
            <p:spPr>
              <a:xfrm>
                <a:off x="1790307" y="4473356"/>
                <a:ext cx="9658743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iṩḻïdé"/>
              <p:cNvSpPr/>
              <p:nvPr/>
            </p:nvSpPr>
            <p:spPr>
              <a:xfrm>
                <a:off x="2190681" y="2074935"/>
                <a:ext cx="491694" cy="2592915"/>
              </a:xfrm>
              <a:prstGeom prst="round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ľîḍê"/>
              <p:cNvSpPr/>
              <p:nvPr/>
            </p:nvSpPr>
            <p:spPr>
              <a:xfrm>
                <a:off x="2190681" y="3851734"/>
                <a:ext cx="491694" cy="81611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anchor="b" anchorCtr="0">
                <a:normAutofit/>
              </a:bodyPr>
              <a:lstStyle/>
              <a:p>
                <a:pPr algn="ctr"/>
                <a:r>
                  <a:rPr lang="en-US" sz="1500">
                    <a:solidFill>
                      <a:srgbClr val="FFFFFF"/>
                    </a:solidFill>
                  </a:rPr>
                  <a:t>18%</a:t>
                </a:r>
                <a:endParaRPr lang="en-US" sz="15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i$ľíḍé"/>
              <p:cNvSpPr/>
              <p:nvPr/>
            </p:nvSpPr>
            <p:spPr>
              <a:xfrm>
                <a:off x="3243240" y="2074935"/>
                <a:ext cx="491694" cy="2592915"/>
              </a:xfrm>
              <a:prstGeom prst="round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ṥļîďe"/>
              <p:cNvSpPr/>
              <p:nvPr/>
            </p:nvSpPr>
            <p:spPr>
              <a:xfrm>
                <a:off x="3243240" y="3398651"/>
                <a:ext cx="491694" cy="126919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anchor="b" anchorCtr="0">
                <a:normAutofit/>
              </a:bodyPr>
              <a:lstStyle/>
              <a:p>
                <a:pPr algn="ctr"/>
                <a:r>
                  <a:rPr lang="en-US" sz="1500">
                    <a:solidFill>
                      <a:srgbClr val="FFFFFF"/>
                    </a:solidFill>
                  </a:rPr>
                  <a:t>45%</a:t>
                </a:r>
                <a:endParaRPr lang="en-US" sz="15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iṩľíďe"/>
              <p:cNvSpPr/>
              <p:nvPr/>
            </p:nvSpPr>
            <p:spPr>
              <a:xfrm>
                <a:off x="4295799" y="2074935"/>
                <a:ext cx="491694" cy="2592915"/>
              </a:xfrm>
              <a:prstGeom prst="round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íṧḻîḓe"/>
              <p:cNvSpPr/>
              <p:nvPr/>
            </p:nvSpPr>
            <p:spPr>
              <a:xfrm>
                <a:off x="4295799" y="3536570"/>
                <a:ext cx="491694" cy="1131279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anchor="b" anchorCtr="0">
                <a:normAutofit/>
              </a:bodyPr>
              <a:lstStyle/>
              <a:p>
                <a:pPr algn="ctr"/>
                <a:r>
                  <a:rPr lang="en-US" sz="1500">
                    <a:solidFill>
                      <a:srgbClr val="FFFFFF"/>
                    </a:solidFill>
                  </a:rPr>
                  <a:t>40%</a:t>
                </a:r>
                <a:endParaRPr lang="en-US" sz="15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ïśḷïḋe"/>
              <p:cNvSpPr/>
              <p:nvPr/>
            </p:nvSpPr>
            <p:spPr>
              <a:xfrm>
                <a:off x="5348358" y="2074935"/>
                <a:ext cx="491694" cy="2592915"/>
              </a:xfrm>
              <a:prstGeom prst="round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śḷíḍê"/>
              <p:cNvSpPr/>
              <p:nvPr/>
            </p:nvSpPr>
            <p:spPr>
              <a:xfrm>
                <a:off x="5348358" y="2908516"/>
                <a:ext cx="491694" cy="175933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anchor="b" anchorCtr="0">
                <a:normAutofit/>
              </a:bodyPr>
              <a:lstStyle/>
              <a:p>
                <a:pPr algn="ctr"/>
                <a:r>
                  <a:rPr lang="en-US" sz="1500">
                    <a:solidFill>
                      <a:srgbClr val="FFFFFF"/>
                    </a:solidFill>
                  </a:rPr>
                  <a:t>68%</a:t>
                </a:r>
                <a:endParaRPr lang="en-US" sz="15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íṧlíḓê"/>
              <p:cNvSpPr/>
              <p:nvPr/>
            </p:nvSpPr>
            <p:spPr>
              <a:xfrm>
                <a:off x="6400917" y="2074935"/>
                <a:ext cx="491694" cy="2592915"/>
              </a:xfrm>
              <a:prstGeom prst="round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ṩľîďé"/>
              <p:cNvSpPr/>
              <p:nvPr/>
            </p:nvSpPr>
            <p:spPr>
              <a:xfrm>
                <a:off x="6400917" y="3097384"/>
                <a:ext cx="491694" cy="1570466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anchor="b" anchorCtr="0">
                <a:normAutofit/>
              </a:bodyPr>
              <a:lstStyle/>
              <a:p>
                <a:pPr algn="ctr"/>
                <a:r>
                  <a:rPr lang="en-US" sz="1500">
                    <a:solidFill>
                      <a:srgbClr val="FFFFFF"/>
                    </a:solidFill>
                  </a:rPr>
                  <a:t>62%</a:t>
                </a:r>
                <a:endParaRPr lang="en-US" sz="15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iṩ1iḋé"/>
              <p:cNvSpPr/>
              <p:nvPr/>
            </p:nvSpPr>
            <p:spPr>
              <a:xfrm>
                <a:off x="7453476" y="2074935"/>
                <a:ext cx="491694" cy="2592915"/>
              </a:xfrm>
              <a:prstGeom prst="round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ṩľíḑe"/>
              <p:cNvSpPr/>
              <p:nvPr/>
            </p:nvSpPr>
            <p:spPr>
              <a:xfrm>
                <a:off x="7453476" y="2690238"/>
                <a:ext cx="491694" cy="1977612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anchor="b" anchorCtr="0">
                <a:normAutofit/>
              </a:bodyPr>
              <a:lstStyle/>
              <a:p>
                <a:pPr algn="ctr"/>
                <a:r>
                  <a:rPr lang="en-US" sz="1500">
                    <a:solidFill>
                      <a:srgbClr val="FFFFFF"/>
                    </a:solidFill>
                  </a:rPr>
                  <a:t>80%</a:t>
                </a:r>
                <a:endParaRPr lang="en-US" sz="15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iṥlíḓé"/>
              <p:cNvSpPr/>
              <p:nvPr/>
            </p:nvSpPr>
            <p:spPr>
              <a:xfrm>
                <a:off x="8506035" y="2074935"/>
                <a:ext cx="491694" cy="2592915"/>
              </a:xfrm>
              <a:prstGeom prst="round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ŝ1îde"/>
              <p:cNvSpPr/>
              <p:nvPr/>
            </p:nvSpPr>
            <p:spPr>
              <a:xfrm>
                <a:off x="8506035" y="3097384"/>
                <a:ext cx="491694" cy="157046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anchor="b" anchorCtr="0">
                <a:normAutofit/>
              </a:bodyPr>
              <a:lstStyle/>
              <a:p>
                <a:pPr algn="ctr"/>
                <a:r>
                  <a:rPr lang="en-US" sz="1500">
                    <a:solidFill>
                      <a:srgbClr val="FFFFFF"/>
                    </a:solidFill>
                  </a:rPr>
                  <a:t>64%</a:t>
                </a:r>
                <a:endParaRPr lang="en-US" sz="15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ïS1ide"/>
              <p:cNvSpPr/>
              <p:nvPr/>
            </p:nvSpPr>
            <p:spPr>
              <a:xfrm>
                <a:off x="9558598" y="2074935"/>
                <a:ext cx="491694" cy="2592915"/>
              </a:xfrm>
              <a:prstGeom prst="round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sľiḓê"/>
              <p:cNvSpPr/>
              <p:nvPr/>
            </p:nvSpPr>
            <p:spPr>
              <a:xfrm>
                <a:off x="9558598" y="2225504"/>
                <a:ext cx="491694" cy="244234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anchor="b" anchorCtr="0">
                <a:normAutofit/>
              </a:bodyPr>
              <a:lstStyle/>
              <a:p>
                <a:pPr algn="ctr"/>
                <a:r>
                  <a:rPr lang="en-US" sz="1500">
                    <a:solidFill>
                      <a:srgbClr val="FFFFFF"/>
                    </a:solidFill>
                  </a:rPr>
                  <a:t>94%</a:t>
                </a:r>
                <a:endParaRPr lang="en-US" sz="15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iṣḻiḍê"/>
              <p:cNvSpPr/>
              <p:nvPr/>
            </p:nvSpPr>
            <p:spPr>
              <a:xfrm>
                <a:off x="9558600" y="4801658"/>
                <a:ext cx="491695" cy="31952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1100"/>
                  <a:t>2018</a:t>
                </a:r>
                <a:endParaRPr lang="en-US" sz="1100"/>
              </a:p>
            </p:txBody>
          </p:sp>
          <p:sp>
            <p:nvSpPr>
              <p:cNvPr id="40" name="íşliḋe"/>
              <p:cNvSpPr/>
              <p:nvPr/>
            </p:nvSpPr>
            <p:spPr>
              <a:xfrm>
                <a:off x="8506036" y="4801658"/>
                <a:ext cx="491695" cy="31952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1100"/>
                  <a:t>2017</a:t>
                </a:r>
                <a:endParaRPr lang="en-US" sz="1100"/>
              </a:p>
            </p:txBody>
          </p:sp>
          <p:sp>
            <p:nvSpPr>
              <p:cNvPr id="41" name="í$ḷïḋe"/>
              <p:cNvSpPr/>
              <p:nvPr/>
            </p:nvSpPr>
            <p:spPr>
              <a:xfrm>
                <a:off x="7458870" y="4801658"/>
                <a:ext cx="491695" cy="31952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1100"/>
                  <a:t>2016</a:t>
                </a:r>
                <a:endParaRPr lang="en-US" sz="1100"/>
              </a:p>
            </p:txBody>
          </p:sp>
          <p:sp>
            <p:nvSpPr>
              <p:cNvPr id="42" name="îṥľïḍe"/>
              <p:cNvSpPr/>
              <p:nvPr/>
            </p:nvSpPr>
            <p:spPr>
              <a:xfrm>
                <a:off x="6400917" y="4801658"/>
                <a:ext cx="491695" cy="31952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1100"/>
                  <a:t>2015</a:t>
                </a:r>
                <a:endParaRPr lang="en-US" sz="1100"/>
              </a:p>
            </p:txBody>
          </p:sp>
          <p:sp>
            <p:nvSpPr>
              <p:cNvPr id="43" name="íŝľíḓè"/>
              <p:cNvSpPr/>
              <p:nvPr/>
            </p:nvSpPr>
            <p:spPr>
              <a:xfrm>
                <a:off x="5342964" y="4801658"/>
                <a:ext cx="491695" cy="31952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1100"/>
                  <a:t>2014</a:t>
                </a:r>
                <a:endParaRPr lang="en-US" sz="1100"/>
              </a:p>
            </p:txBody>
          </p:sp>
          <p:sp>
            <p:nvSpPr>
              <p:cNvPr id="44" name="îSḷíḋe"/>
              <p:cNvSpPr/>
              <p:nvPr/>
            </p:nvSpPr>
            <p:spPr>
              <a:xfrm>
                <a:off x="4285010" y="4801658"/>
                <a:ext cx="491695" cy="31952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1100"/>
                  <a:t>2013</a:t>
                </a:r>
                <a:endParaRPr lang="en-US" sz="1100"/>
              </a:p>
            </p:txBody>
          </p:sp>
          <p:sp>
            <p:nvSpPr>
              <p:cNvPr id="45" name="ïṡliḍe"/>
              <p:cNvSpPr/>
              <p:nvPr/>
            </p:nvSpPr>
            <p:spPr>
              <a:xfrm>
                <a:off x="3227057" y="4801658"/>
                <a:ext cx="491695" cy="31952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1100"/>
                  <a:t>2012</a:t>
                </a:r>
                <a:endParaRPr lang="en-US" sz="1100"/>
              </a:p>
            </p:txBody>
          </p:sp>
          <p:sp>
            <p:nvSpPr>
              <p:cNvPr id="46" name="ïṧḷïḓê"/>
              <p:cNvSpPr/>
              <p:nvPr/>
            </p:nvSpPr>
            <p:spPr>
              <a:xfrm>
                <a:off x="2206385" y="4801658"/>
                <a:ext cx="491695" cy="31952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1100"/>
                  <a:t>2011</a:t>
                </a:r>
                <a:endParaRPr lang="en-US" sz="1100"/>
              </a:p>
            </p:txBody>
          </p:sp>
          <p:sp>
            <p:nvSpPr>
              <p:cNvPr id="47" name="íṧḷíḍe"/>
              <p:cNvSpPr/>
              <p:nvPr/>
            </p:nvSpPr>
            <p:spPr>
              <a:xfrm>
                <a:off x="1110269" y="1962192"/>
                <a:ext cx="545342" cy="253146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algn="r"/>
                <a:r>
                  <a:rPr lang="en-US" sz="1100"/>
                  <a:t>100%</a:t>
                </a:r>
                <a:endParaRPr lang="en-US" sz="1100"/>
              </a:p>
            </p:txBody>
          </p:sp>
          <p:sp>
            <p:nvSpPr>
              <p:cNvPr id="48" name="íṡlîḑé"/>
              <p:cNvSpPr/>
              <p:nvPr/>
            </p:nvSpPr>
            <p:spPr>
              <a:xfrm>
                <a:off x="1188817" y="2560350"/>
                <a:ext cx="466794" cy="253146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algn="r"/>
                <a:r>
                  <a:rPr lang="en-US" sz="1100"/>
                  <a:t>75%</a:t>
                </a:r>
                <a:endParaRPr lang="en-US" sz="1100"/>
              </a:p>
            </p:txBody>
          </p:sp>
          <p:sp>
            <p:nvSpPr>
              <p:cNvPr id="49" name="íSlïḍè"/>
              <p:cNvSpPr/>
              <p:nvPr/>
            </p:nvSpPr>
            <p:spPr>
              <a:xfrm>
                <a:off x="1188817" y="3158508"/>
                <a:ext cx="466794" cy="253146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algn="r"/>
                <a:r>
                  <a:rPr lang="en-US" sz="1100"/>
                  <a:t>50%</a:t>
                </a:r>
                <a:endParaRPr lang="en-US" sz="1100"/>
              </a:p>
            </p:txBody>
          </p:sp>
          <p:sp>
            <p:nvSpPr>
              <p:cNvPr id="50" name="íşḻîdê"/>
              <p:cNvSpPr/>
              <p:nvPr/>
            </p:nvSpPr>
            <p:spPr>
              <a:xfrm>
                <a:off x="1267363" y="4354827"/>
                <a:ext cx="388248" cy="253146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algn="r"/>
                <a:r>
                  <a:rPr lang="en-US" sz="1100"/>
                  <a:t>0%</a:t>
                </a:r>
                <a:endParaRPr lang="en-US" sz="1100"/>
              </a:p>
            </p:txBody>
          </p:sp>
          <p:sp>
            <p:nvSpPr>
              <p:cNvPr id="51" name="ïṡlíḓé"/>
              <p:cNvSpPr/>
              <p:nvPr/>
            </p:nvSpPr>
            <p:spPr>
              <a:xfrm>
                <a:off x="1188817" y="3756668"/>
                <a:ext cx="466794" cy="253146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algn="r"/>
                <a:r>
                  <a:rPr lang="en-US" sz="1100"/>
                  <a:t>25%</a:t>
                </a:r>
                <a:endParaRPr lang="en-US" sz="1100"/>
              </a:p>
            </p:txBody>
          </p:sp>
          <p:sp>
            <p:nvSpPr>
              <p:cNvPr id="52" name="íṩ1îḓê"/>
              <p:cNvSpPr/>
              <p:nvPr/>
            </p:nvSpPr>
            <p:spPr>
              <a:xfrm>
                <a:off x="10611162" y="2074935"/>
                <a:ext cx="491694" cy="2592915"/>
              </a:xfrm>
              <a:prstGeom prst="round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îṡļîdê"/>
              <p:cNvSpPr/>
              <p:nvPr/>
            </p:nvSpPr>
            <p:spPr>
              <a:xfrm>
                <a:off x="10611162" y="2690238"/>
                <a:ext cx="491694" cy="197761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anchor="b" anchorCtr="0">
                <a:normAutofit/>
              </a:bodyPr>
              <a:lstStyle/>
              <a:p>
                <a:pPr algn="ctr"/>
                <a:r>
                  <a:rPr lang="en-US" sz="1500">
                    <a:solidFill>
                      <a:srgbClr val="FFFFFF"/>
                    </a:solidFill>
                  </a:rPr>
                  <a:t>80%</a:t>
                </a:r>
                <a:endParaRPr lang="en-US" sz="15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ïSḷîḓè"/>
              <p:cNvSpPr/>
              <p:nvPr/>
            </p:nvSpPr>
            <p:spPr>
              <a:xfrm>
                <a:off x="10611163" y="4801658"/>
                <a:ext cx="491695" cy="31952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1100"/>
                  <a:t>2019</a:t>
                </a:r>
                <a:endParaRPr lang="en-US" sz="1100"/>
              </a:p>
            </p:txBody>
          </p:sp>
        </p:grpSp>
        <p:grpSp>
          <p:nvGrpSpPr>
            <p:cNvPr id="5" name="iṥ1íḓê"/>
            <p:cNvGrpSpPr/>
            <p:nvPr/>
          </p:nvGrpSpPr>
          <p:grpSpPr>
            <a:xfrm>
              <a:off x="813040" y="5157192"/>
              <a:ext cx="10565918" cy="723852"/>
              <a:chOff x="813040" y="5157192"/>
              <a:chExt cx="10565918" cy="723852"/>
            </a:xfrm>
          </p:grpSpPr>
          <p:grpSp>
            <p:nvGrpSpPr>
              <p:cNvPr id="6" name="ïŝḻïḓe"/>
              <p:cNvGrpSpPr/>
              <p:nvPr/>
            </p:nvGrpSpPr>
            <p:grpSpPr>
              <a:xfrm>
                <a:off x="813040" y="5157192"/>
                <a:ext cx="2195579" cy="723852"/>
                <a:chOff x="1454811" y="2057192"/>
                <a:chExt cx="2191036" cy="723852"/>
              </a:xfrm>
            </p:grpSpPr>
            <p:sp>
              <p:nvSpPr>
                <p:cNvPr id="16" name="ï$ľíḑé"/>
                <p:cNvSpPr txBox="1"/>
                <p:nvPr/>
              </p:nvSpPr>
              <p:spPr>
                <a:xfrm>
                  <a:off x="1454811" y="2303413"/>
                  <a:ext cx="2191036" cy="477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ctr"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/>
                    <a:t>此部分内容作为文字排版占位显示</a:t>
                  </a:r>
                  <a:br>
                    <a:rPr lang="zh-CN" altLang="en-US" sz="1100"/>
                  </a:br>
                  <a:r>
                    <a:rPr lang="zh-CN" altLang="en-US" sz="1100"/>
                    <a:t>（建议使用主题字体）</a:t>
                  </a:r>
                  <a:endParaRPr lang="zh-CN" altLang="en-US" sz="1100"/>
                </a:p>
              </p:txBody>
            </p:sp>
            <p:sp>
              <p:nvSpPr>
                <p:cNvPr id="17" name="ïšḷïḍe"/>
                <p:cNvSpPr/>
                <p:nvPr/>
              </p:nvSpPr>
              <p:spPr>
                <a:xfrm>
                  <a:off x="1454811" y="2057192"/>
                  <a:ext cx="2191036" cy="246221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lvl="0" algn="ctr" defTabSz="913765">
                    <a:spcBef>
                      <a:spcPct val="0"/>
                    </a:spcBef>
                    <a:defRPr/>
                  </a:pPr>
                  <a:r>
                    <a:rPr lang="zh-CN" altLang="en-US" sz="1600" b="1">
                      <a:solidFill>
                        <a:schemeClr val="accent1"/>
                      </a:solidFill>
                    </a:rPr>
                    <a:t>标题文本预设</a:t>
                  </a:r>
                  <a:endParaRPr lang="zh-CN" altLang="en-US" sz="1600" b="1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" name="ísḷïḓè"/>
              <p:cNvGrpSpPr/>
              <p:nvPr/>
            </p:nvGrpSpPr>
            <p:grpSpPr>
              <a:xfrm>
                <a:off x="3603153" y="5157192"/>
                <a:ext cx="2195579" cy="723852"/>
                <a:chOff x="1454811" y="2057192"/>
                <a:chExt cx="2191036" cy="723852"/>
              </a:xfrm>
            </p:grpSpPr>
            <p:sp>
              <p:nvSpPr>
                <p:cNvPr id="14" name="i$ļïḋe"/>
                <p:cNvSpPr txBox="1"/>
                <p:nvPr/>
              </p:nvSpPr>
              <p:spPr>
                <a:xfrm>
                  <a:off x="1454811" y="2303413"/>
                  <a:ext cx="2191036" cy="477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ctr"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/>
                    <a:t>此部分内容作为文字排版占位显示</a:t>
                  </a:r>
                  <a:br>
                    <a:rPr lang="zh-CN" altLang="en-US" sz="1100"/>
                  </a:br>
                  <a:r>
                    <a:rPr lang="zh-CN" altLang="en-US" sz="1100"/>
                    <a:t>（建议使用主题字体）</a:t>
                  </a:r>
                  <a:endParaRPr lang="zh-CN" altLang="en-US" sz="1100"/>
                </a:p>
              </p:txBody>
            </p:sp>
            <p:sp>
              <p:nvSpPr>
                <p:cNvPr id="15" name="îšlídê"/>
                <p:cNvSpPr/>
                <p:nvPr/>
              </p:nvSpPr>
              <p:spPr>
                <a:xfrm>
                  <a:off x="1454811" y="2057192"/>
                  <a:ext cx="2191036" cy="246221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lvl="0" algn="ctr" defTabSz="913765">
                    <a:spcBef>
                      <a:spcPct val="0"/>
                    </a:spcBef>
                    <a:defRPr/>
                  </a:pPr>
                  <a:r>
                    <a:rPr lang="zh-CN" altLang="en-US" sz="1600" b="1">
                      <a:solidFill>
                        <a:schemeClr val="accent2"/>
                      </a:solidFill>
                    </a:rPr>
                    <a:t>标题文本预设</a:t>
                  </a:r>
                  <a:endParaRPr lang="zh-CN" altLang="en-US" sz="1600" b="1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8" name="íṡ1íḋè"/>
              <p:cNvGrpSpPr/>
              <p:nvPr/>
            </p:nvGrpSpPr>
            <p:grpSpPr>
              <a:xfrm>
                <a:off x="6393266" y="5157192"/>
                <a:ext cx="2195579" cy="723852"/>
                <a:chOff x="1454811" y="2057192"/>
                <a:chExt cx="2191036" cy="723852"/>
              </a:xfrm>
            </p:grpSpPr>
            <p:sp>
              <p:nvSpPr>
                <p:cNvPr id="12" name="îṧḻiďê"/>
                <p:cNvSpPr txBox="1"/>
                <p:nvPr/>
              </p:nvSpPr>
              <p:spPr>
                <a:xfrm>
                  <a:off x="1454811" y="2303413"/>
                  <a:ext cx="2191036" cy="477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ctr"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/>
                    <a:t>此部分内容作为文字排版占位显示</a:t>
                  </a:r>
                  <a:br>
                    <a:rPr lang="zh-CN" altLang="en-US" sz="1100"/>
                  </a:br>
                  <a:r>
                    <a:rPr lang="zh-CN" altLang="en-US" sz="1100"/>
                    <a:t>（建议使用主题字体）</a:t>
                  </a:r>
                  <a:endParaRPr lang="zh-CN" altLang="en-US" sz="1100"/>
                </a:p>
              </p:txBody>
            </p:sp>
            <p:sp>
              <p:nvSpPr>
                <p:cNvPr id="13" name="iśļïḍé"/>
                <p:cNvSpPr/>
                <p:nvPr/>
              </p:nvSpPr>
              <p:spPr>
                <a:xfrm>
                  <a:off x="1454811" y="2057192"/>
                  <a:ext cx="2191036" cy="246221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lvl="0" algn="ctr" defTabSz="913765">
                    <a:spcBef>
                      <a:spcPct val="0"/>
                    </a:spcBef>
                    <a:defRPr/>
                  </a:pPr>
                  <a:r>
                    <a:rPr lang="zh-CN" altLang="en-US" sz="1600" b="1">
                      <a:solidFill>
                        <a:schemeClr val="accent3"/>
                      </a:solidFill>
                    </a:rPr>
                    <a:t>标题文本预设</a:t>
                  </a:r>
                  <a:endParaRPr lang="zh-CN" altLang="en-US" sz="1600" b="1">
                    <a:solidFill>
                      <a:schemeClr val="accent3"/>
                    </a:solidFill>
                  </a:endParaRPr>
                </a:p>
              </p:txBody>
            </p:sp>
          </p:grpSp>
          <p:grpSp>
            <p:nvGrpSpPr>
              <p:cNvPr id="9" name="ï$liďê"/>
              <p:cNvGrpSpPr/>
              <p:nvPr/>
            </p:nvGrpSpPr>
            <p:grpSpPr>
              <a:xfrm>
                <a:off x="9183379" y="5157192"/>
                <a:ext cx="2195579" cy="723852"/>
                <a:chOff x="1454811" y="2057192"/>
                <a:chExt cx="2191036" cy="723852"/>
              </a:xfrm>
            </p:grpSpPr>
            <p:sp>
              <p:nvSpPr>
                <p:cNvPr id="10" name="işḻíḓê"/>
                <p:cNvSpPr txBox="1"/>
                <p:nvPr/>
              </p:nvSpPr>
              <p:spPr>
                <a:xfrm>
                  <a:off x="1454811" y="2303413"/>
                  <a:ext cx="2191036" cy="477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ctr"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/>
                    <a:t>此部分内容作为文字排版占位显示</a:t>
                  </a:r>
                  <a:br>
                    <a:rPr lang="zh-CN" altLang="en-US" sz="1100"/>
                  </a:br>
                  <a:r>
                    <a:rPr lang="zh-CN" altLang="en-US" sz="1100"/>
                    <a:t>（建议使用主题字体）</a:t>
                  </a:r>
                  <a:endParaRPr lang="zh-CN" altLang="en-US" sz="1100"/>
                </a:p>
              </p:txBody>
            </p:sp>
            <p:sp>
              <p:nvSpPr>
                <p:cNvPr id="11" name="iŝḻîḑê"/>
                <p:cNvSpPr/>
                <p:nvPr/>
              </p:nvSpPr>
              <p:spPr>
                <a:xfrm>
                  <a:off x="1454811" y="2057192"/>
                  <a:ext cx="2191036" cy="246221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lvl="0" algn="ctr" defTabSz="913765">
                    <a:spcBef>
                      <a:spcPct val="0"/>
                    </a:spcBef>
                    <a:defRPr/>
                  </a:pPr>
                  <a:r>
                    <a:rPr lang="zh-CN" altLang="en-US" sz="1600" b="1">
                      <a:solidFill>
                        <a:schemeClr val="accent4"/>
                      </a:solidFill>
                    </a:rPr>
                    <a:t>标题文本预设</a:t>
                  </a:r>
                  <a:endParaRPr lang="zh-CN" altLang="en-US" sz="1600" b="1">
                    <a:solidFill>
                      <a:schemeClr val="accent4"/>
                    </a:solidFill>
                  </a:endParaRPr>
                </a:p>
              </p:txBody>
            </p:sp>
          </p:grpSp>
        </p:grpSp>
      </p:grpSp>
      <p:grpSp>
        <p:nvGrpSpPr>
          <p:cNvPr id="58" name="组合 57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59" name="矩形 58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0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PART-02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ags/tag10.xml><?xml version="1.0" encoding="utf-8"?>
<p:tagLst xmlns:p="http://schemas.openxmlformats.org/presentationml/2006/main">
  <p:tag name="ISLIDE.DIAGRAM" val="57952a3b-81d5-4b8d-86a9-f9b53dfb392c"/>
</p:tagLst>
</file>

<file path=ppt/tags/tag11.xml><?xml version="1.0" encoding="utf-8"?>
<p:tagLst xmlns:p="http://schemas.openxmlformats.org/presentationml/2006/main">
  <p:tag name="ISLIDE.DIAGRAM" val="7094703b-dcf3-46b0-b595-8c83309059cf"/>
</p:tagLst>
</file>

<file path=ppt/tags/tag12.xml><?xml version="1.0" encoding="utf-8"?>
<p:tagLst xmlns:p="http://schemas.openxmlformats.org/presentationml/2006/main">
  <p:tag name="ISLIDE.DIAGRAM" val="65d66cf9-c850-4fac-9131-29ad77072601"/>
</p:tagLst>
</file>

<file path=ppt/tags/tag2.xml><?xml version="1.0" encoding="utf-8"?>
<p:tagLst xmlns:p="http://schemas.openxmlformats.org/presentationml/2006/main">
  <p:tag name="ISLIDE.DIAGRAM" val="bf9297fb-1ab8-4a3e-a051-3b6e9f33b980"/>
</p:tagLst>
</file>

<file path=ppt/tags/tag3.xml><?xml version="1.0" encoding="utf-8"?>
<p:tagLst xmlns:p="http://schemas.openxmlformats.org/presentationml/2006/main">
  <p:tag name="ISLIDE.DIAGRAM" val="577bd8a5-df51-4a70-9392-78c0c2d55666"/>
</p:tagLst>
</file>

<file path=ppt/tags/tag4.xml><?xml version="1.0" encoding="utf-8"?>
<p:tagLst xmlns:p="http://schemas.openxmlformats.org/presentationml/2006/main">
  <p:tag name="ISLIDE.DIAGRAM" val="8f3507c5-c6d1-4b80-adb2-49b14398fc0c"/>
</p:tagLst>
</file>

<file path=ppt/tags/tag5.xml><?xml version="1.0" encoding="utf-8"?>
<p:tagLst xmlns:p="http://schemas.openxmlformats.org/presentationml/2006/main">
  <p:tag name="ISLIDE.DIAGRAM" val="c99bdd1c-22df-480d-a7d2-b9c544af39bf"/>
</p:tagLst>
</file>

<file path=ppt/tags/tag6.xml><?xml version="1.0" encoding="utf-8"?>
<p:tagLst xmlns:p="http://schemas.openxmlformats.org/presentationml/2006/main">
  <p:tag name="ISLIDE.DIAGRAM" val="99709880-7816-4d42-9109-289889db07fd"/>
</p:tagLst>
</file>

<file path=ppt/tags/tag7.xml><?xml version="1.0" encoding="utf-8"?>
<p:tagLst xmlns:p="http://schemas.openxmlformats.org/presentationml/2006/main">
  <p:tag name="ISLIDE.DIAGRAM" val="c2a00a56-1909-4be2-9496-2cab7d0080d2"/>
</p:tagLst>
</file>

<file path=ppt/tags/tag8.xml><?xml version="1.0" encoding="utf-8"?>
<p:tagLst xmlns:p="http://schemas.openxmlformats.org/presentationml/2006/main">
  <p:tag name="ISLIDE.DIAGRAM" val="57c0f5d7-e666-482c-af74-2cc1a97ea221"/>
</p:tagLst>
</file>

<file path=ppt/tags/tag9.xml><?xml version="1.0" encoding="utf-8"?>
<p:tagLst xmlns:p="http://schemas.openxmlformats.org/presentationml/2006/main">
  <p:tag name="ISLIDE.DIAGRAM" val="72094aa6-2e5c-4b28-9414-87a7235e4567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2411</Words>
  <Application>WPS Spreadsheets</Application>
  <PresentationFormat>宽屏</PresentationFormat>
  <Paragraphs>326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SimSun</vt:lpstr>
      <vt:lpstr>Wingdings</vt:lpstr>
      <vt:lpstr>Aharoni</vt:lpstr>
      <vt:lpstr>Agency FB</vt:lpstr>
      <vt:lpstr>微软雅黑</vt:lpstr>
      <vt:lpstr>等线</vt:lpstr>
      <vt:lpstr>HYZhongDengXianKW</vt:lpstr>
      <vt:lpstr>Songti SC</vt:lpstr>
      <vt:lpstr>PingFang SC</vt:lpstr>
      <vt:lpstr>HYQiHeiKW</vt:lpstr>
      <vt:lpstr/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bruce</cp:lastModifiedBy>
  <cp:revision>18</cp:revision>
  <dcterms:created xsi:type="dcterms:W3CDTF">2019-06-04T02:50:02Z</dcterms:created>
  <dcterms:modified xsi:type="dcterms:W3CDTF">2019-06-04T02:50:02Z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1033-1.1.0.1454</vt:lpwstr>
  </property>
</Properties>
</file>